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1" r:id="rId3"/>
    <p:sldMasterId id="2147483709" r:id="rId4"/>
  </p:sldMasterIdLst>
  <p:notesMasterIdLst>
    <p:notesMasterId r:id="rId36"/>
  </p:notesMasterIdLst>
  <p:sldIdLst>
    <p:sldId id="256" r:id="rId5"/>
    <p:sldId id="259" r:id="rId6"/>
    <p:sldId id="299" r:id="rId7"/>
    <p:sldId id="274" r:id="rId8"/>
    <p:sldId id="275" r:id="rId9"/>
    <p:sldId id="276" r:id="rId10"/>
    <p:sldId id="281" r:id="rId11"/>
    <p:sldId id="272" r:id="rId12"/>
    <p:sldId id="287" r:id="rId13"/>
    <p:sldId id="288" r:id="rId14"/>
    <p:sldId id="289" r:id="rId15"/>
    <p:sldId id="291" r:id="rId16"/>
    <p:sldId id="290" r:id="rId17"/>
    <p:sldId id="292" r:id="rId18"/>
    <p:sldId id="293" r:id="rId19"/>
    <p:sldId id="296" r:id="rId20"/>
    <p:sldId id="295" r:id="rId21"/>
    <p:sldId id="298" r:id="rId22"/>
    <p:sldId id="278" r:id="rId23"/>
    <p:sldId id="267" r:id="rId24"/>
    <p:sldId id="268" r:id="rId25"/>
    <p:sldId id="264" r:id="rId26"/>
    <p:sldId id="257" r:id="rId27"/>
    <p:sldId id="262" r:id="rId28"/>
    <p:sldId id="263" r:id="rId29"/>
    <p:sldId id="265" r:id="rId30"/>
    <p:sldId id="266" r:id="rId31"/>
    <p:sldId id="273" r:id="rId32"/>
    <p:sldId id="286" r:id="rId33"/>
    <p:sldId id="269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6FF"/>
    <a:srgbClr val="833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BBA38-9DBD-4426-97CB-2F3EC0B8C1F3}" v="139" dt="2024-07-08T11:39:33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5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50448-B5C1-4978-8DFE-1137F6CE61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793B04-8E32-43D2-9881-90FE0F34D8D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accent1">
                  <a:lumMod val="50000"/>
                </a:schemeClr>
              </a:solidFill>
            </a:rPr>
            <a:t>1.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客户提供业务手册等材料，以便了解业务模式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18ACF618-5498-44E4-8C7F-D2B9423C8F79}" type="parTrans" cxnId="{BFCCF977-71BB-4A3E-91CD-23EAFB8F5D14}">
      <dgm:prSet/>
      <dgm:spPr/>
      <dgm:t>
        <a:bodyPr/>
        <a:lstStyle/>
        <a:p>
          <a:endParaRPr lang="en-US"/>
        </a:p>
      </dgm:t>
    </dgm:pt>
    <dgm:pt modelId="{4111A97F-3856-4EC2-A24C-2061C081D3F8}" type="sibTrans" cxnId="{BFCCF977-71BB-4A3E-91CD-23EAFB8F5D14}">
      <dgm:prSet/>
      <dgm:spPr/>
      <dgm:t>
        <a:bodyPr/>
        <a:lstStyle/>
        <a:p>
          <a:endParaRPr lang="en-US"/>
        </a:p>
      </dgm:t>
    </dgm:pt>
    <dgm:pt modelId="{6F8CB151-C92A-411C-B6B4-96AFB2AA58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accent1">
                  <a:lumMod val="50000"/>
                </a:schemeClr>
              </a:solidFill>
            </a:rPr>
            <a:t>2. 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根据业务的模式，设计满足业务需求的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逻辑流程</a:t>
          </a:r>
          <a:r>
            <a:rPr lang="zh-CN" dirty="0"/>
            <a:t>。</a:t>
          </a:r>
          <a:endParaRPr lang="en-US" dirty="0"/>
        </a:p>
      </dgm:t>
    </dgm:pt>
    <dgm:pt modelId="{27E17110-105F-4FBB-9C7E-E80C570AE06C}" type="parTrans" cxnId="{063E457F-B279-4308-9D3F-5FD3DBC92335}">
      <dgm:prSet/>
      <dgm:spPr/>
      <dgm:t>
        <a:bodyPr/>
        <a:lstStyle/>
        <a:p>
          <a:endParaRPr lang="en-US"/>
        </a:p>
      </dgm:t>
    </dgm:pt>
    <dgm:pt modelId="{A5F232D3-9494-40A0-AC8A-19F48CBF537A}" type="sibTrans" cxnId="{063E457F-B279-4308-9D3F-5FD3DBC92335}">
      <dgm:prSet/>
      <dgm:spPr/>
      <dgm:t>
        <a:bodyPr/>
        <a:lstStyle/>
        <a:p>
          <a:endParaRPr lang="en-US"/>
        </a:p>
      </dgm:t>
    </dgm:pt>
    <dgm:pt modelId="{EB6F8A86-09A1-4C3B-B827-62C04851E0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accent1">
                  <a:lumMod val="50000"/>
                </a:schemeClr>
              </a:solidFill>
            </a:rPr>
            <a:t>3.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根据客户的商业模式，实现数据的读取。如将产品列表以及业务资料导入到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，和实现数据库对接等。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4291519-DD2E-49B1-A8AF-CC067A27BF32}" type="parTrans" cxnId="{72AD3EAF-4037-48BC-A318-08C092FA3E2C}">
      <dgm:prSet/>
      <dgm:spPr/>
      <dgm:t>
        <a:bodyPr/>
        <a:lstStyle/>
        <a:p>
          <a:endParaRPr lang="en-US"/>
        </a:p>
      </dgm:t>
    </dgm:pt>
    <dgm:pt modelId="{024DA8DF-8780-4ADE-8754-F1AB18D23060}" type="sibTrans" cxnId="{72AD3EAF-4037-48BC-A318-08C092FA3E2C}">
      <dgm:prSet/>
      <dgm:spPr/>
      <dgm:t>
        <a:bodyPr/>
        <a:lstStyle/>
        <a:p>
          <a:endParaRPr lang="en-US"/>
        </a:p>
      </dgm:t>
    </dgm:pt>
    <dgm:pt modelId="{EE2DD52B-4EC2-4181-8231-7920784C42E6}" type="pres">
      <dgm:prSet presAssocID="{DD250448-B5C1-4978-8DFE-1137F6CE612A}" presName="root" presStyleCnt="0">
        <dgm:presLayoutVars>
          <dgm:dir/>
          <dgm:resizeHandles val="exact"/>
        </dgm:presLayoutVars>
      </dgm:prSet>
      <dgm:spPr/>
    </dgm:pt>
    <dgm:pt modelId="{FBE4039F-B56E-40DA-A831-EE03C25C8F38}" type="pres">
      <dgm:prSet presAssocID="{F2793B04-8E32-43D2-9881-90FE0F34D8D4}" presName="compNode" presStyleCnt="0"/>
      <dgm:spPr/>
    </dgm:pt>
    <dgm:pt modelId="{53B32C86-9966-4D7D-895F-3EC86E1F1D1B}" type="pres">
      <dgm:prSet presAssocID="{F2793B04-8E32-43D2-9881-90FE0F34D8D4}" presName="bgRect" presStyleLbl="bgShp" presStyleIdx="0" presStyleCnt="3"/>
      <dgm:spPr/>
    </dgm:pt>
    <dgm:pt modelId="{F6A3E343-3E70-4DFB-9EC0-031CCE26E4F2}" type="pres">
      <dgm:prSet presAssocID="{F2793B04-8E32-43D2-9881-90FE0F34D8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9167566-7D48-4157-A194-1F08B5700E1B}" type="pres">
      <dgm:prSet presAssocID="{F2793B04-8E32-43D2-9881-90FE0F34D8D4}" presName="spaceRect" presStyleCnt="0"/>
      <dgm:spPr/>
    </dgm:pt>
    <dgm:pt modelId="{CE4A9902-8BAA-4497-8DC3-412F595480EB}" type="pres">
      <dgm:prSet presAssocID="{F2793B04-8E32-43D2-9881-90FE0F34D8D4}" presName="parTx" presStyleLbl="revTx" presStyleIdx="0" presStyleCnt="3">
        <dgm:presLayoutVars>
          <dgm:chMax val="0"/>
          <dgm:chPref val="0"/>
        </dgm:presLayoutVars>
      </dgm:prSet>
      <dgm:spPr/>
    </dgm:pt>
    <dgm:pt modelId="{010BA145-EB36-4A2F-B69B-A7A4E361838E}" type="pres">
      <dgm:prSet presAssocID="{4111A97F-3856-4EC2-A24C-2061C081D3F8}" presName="sibTrans" presStyleCnt="0"/>
      <dgm:spPr/>
    </dgm:pt>
    <dgm:pt modelId="{8D7B6A93-582F-4A80-A4B2-14725F98FD17}" type="pres">
      <dgm:prSet presAssocID="{6F8CB151-C92A-411C-B6B4-96AFB2AA5888}" presName="compNode" presStyleCnt="0"/>
      <dgm:spPr/>
    </dgm:pt>
    <dgm:pt modelId="{6D67F8CF-D3D0-4500-BCA6-667F7956752F}" type="pres">
      <dgm:prSet presAssocID="{6F8CB151-C92A-411C-B6B4-96AFB2AA5888}" presName="bgRect" presStyleLbl="bgShp" presStyleIdx="1" presStyleCnt="3"/>
      <dgm:spPr/>
    </dgm:pt>
    <dgm:pt modelId="{5E17BF1A-C1AF-4075-AE5D-3D26E6297901}" type="pres">
      <dgm:prSet presAssocID="{6F8CB151-C92A-411C-B6B4-96AFB2AA58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00D0D21F-2853-4C63-A4EE-08C58FB309EA}" type="pres">
      <dgm:prSet presAssocID="{6F8CB151-C92A-411C-B6B4-96AFB2AA5888}" presName="spaceRect" presStyleCnt="0"/>
      <dgm:spPr/>
    </dgm:pt>
    <dgm:pt modelId="{D0E4179A-699C-4720-A977-5ADC35D52964}" type="pres">
      <dgm:prSet presAssocID="{6F8CB151-C92A-411C-B6B4-96AFB2AA5888}" presName="parTx" presStyleLbl="revTx" presStyleIdx="1" presStyleCnt="3">
        <dgm:presLayoutVars>
          <dgm:chMax val="0"/>
          <dgm:chPref val="0"/>
        </dgm:presLayoutVars>
      </dgm:prSet>
      <dgm:spPr/>
    </dgm:pt>
    <dgm:pt modelId="{076C8CBE-0FE8-47D1-9493-EC7ED8641C38}" type="pres">
      <dgm:prSet presAssocID="{A5F232D3-9494-40A0-AC8A-19F48CBF537A}" presName="sibTrans" presStyleCnt="0"/>
      <dgm:spPr/>
    </dgm:pt>
    <dgm:pt modelId="{1014732B-0AE1-4D07-ACF9-A75CBE42992B}" type="pres">
      <dgm:prSet presAssocID="{EB6F8A86-09A1-4C3B-B827-62C04851E071}" presName="compNode" presStyleCnt="0"/>
      <dgm:spPr/>
    </dgm:pt>
    <dgm:pt modelId="{3D24EDB0-5B2F-40EE-BE04-B60C946F0837}" type="pres">
      <dgm:prSet presAssocID="{EB6F8A86-09A1-4C3B-B827-62C04851E071}" presName="bgRect" presStyleLbl="bgShp" presStyleIdx="2" presStyleCnt="3"/>
      <dgm:spPr/>
    </dgm:pt>
    <dgm:pt modelId="{2452A9D4-D71D-4B41-87A2-F3DBBB8CB433}" type="pres">
      <dgm:prSet presAssocID="{EB6F8A86-09A1-4C3B-B827-62C04851E0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3B28F7C-5248-49EC-B009-D7649B89B2E8}" type="pres">
      <dgm:prSet presAssocID="{EB6F8A86-09A1-4C3B-B827-62C04851E071}" presName="spaceRect" presStyleCnt="0"/>
      <dgm:spPr/>
    </dgm:pt>
    <dgm:pt modelId="{3468D0AB-732A-41AA-BA61-B16F5D6A59EB}" type="pres">
      <dgm:prSet presAssocID="{EB6F8A86-09A1-4C3B-B827-62C04851E0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216919-03E4-4F11-B2F2-C0A295A658C2}" type="presOf" srcId="{F2793B04-8E32-43D2-9881-90FE0F34D8D4}" destId="{CE4A9902-8BAA-4497-8DC3-412F595480EB}" srcOrd="0" destOrd="0" presId="urn:microsoft.com/office/officeart/2018/2/layout/IconVerticalSolidList"/>
    <dgm:cxn modelId="{7788ED5C-BDD9-432F-B661-2DDC689B6503}" type="presOf" srcId="{DD250448-B5C1-4978-8DFE-1137F6CE612A}" destId="{EE2DD52B-4EC2-4181-8231-7920784C42E6}" srcOrd="0" destOrd="0" presId="urn:microsoft.com/office/officeart/2018/2/layout/IconVerticalSolidList"/>
    <dgm:cxn modelId="{BFCCF977-71BB-4A3E-91CD-23EAFB8F5D14}" srcId="{DD250448-B5C1-4978-8DFE-1137F6CE612A}" destId="{F2793B04-8E32-43D2-9881-90FE0F34D8D4}" srcOrd="0" destOrd="0" parTransId="{18ACF618-5498-44E4-8C7F-D2B9423C8F79}" sibTransId="{4111A97F-3856-4EC2-A24C-2061C081D3F8}"/>
    <dgm:cxn modelId="{063E457F-B279-4308-9D3F-5FD3DBC92335}" srcId="{DD250448-B5C1-4978-8DFE-1137F6CE612A}" destId="{6F8CB151-C92A-411C-B6B4-96AFB2AA5888}" srcOrd="1" destOrd="0" parTransId="{27E17110-105F-4FBB-9C7E-E80C570AE06C}" sibTransId="{A5F232D3-9494-40A0-AC8A-19F48CBF537A}"/>
    <dgm:cxn modelId="{DEF4B28C-AC59-4AC8-9F2B-A39EE7926D26}" type="presOf" srcId="{6F8CB151-C92A-411C-B6B4-96AFB2AA5888}" destId="{D0E4179A-699C-4720-A977-5ADC35D52964}" srcOrd="0" destOrd="0" presId="urn:microsoft.com/office/officeart/2018/2/layout/IconVerticalSolidList"/>
    <dgm:cxn modelId="{72AD3EAF-4037-48BC-A318-08C092FA3E2C}" srcId="{DD250448-B5C1-4978-8DFE-1137F6CE612A}" destId="{EB6F8A86-09A1-4C3B-B827-62C04851E071}" srcOrd="2" destOrd="0" parTransId="{34291519-DD2E-49B1-A8AF-CC067A27BF32}" sibTransId="{024DA8DF-8780-4ADE-8754-F1AB18D23060}"/>
    <dgm:cxn modelId="{2F6F06FD-DED1-4B2D-9E90-9706A864DA09}" type="presOf" srcId="{EB6F8A86-09A1-4C3B-B827-62C04851E071}" destId="{3468D0AB-732A-41AA-BA61-B16F5D6A59EB}" srcOrd="0" destOrd="0" presId="urn:microsoft.com/office/officeart/2018/2/layout/IconVerticalSolidList"/>
    <dgm:cxn modelId="{2E8B6D44-3FDC-448B-B4D2-3B34FA98B7AA}" type="presParOf" srcId="{EE2DD52B-4EC2-4181-8231-7920784C42E6}" destId="{FBE4039F-B56E-40DA-A831-EE03C25C8F38}" srcOrd="0" destOrd="0" presId="urn:microsoft.com/office/officeart/2018/2/layout/IconVerticalSolidList"/>
    <dgm:cxn modelId="{9D05BB8F-C4B6-4A10-BA77-A06A24FBA589}" type="presParOf" srcId="{FBE4039F-B56E-40DA-A831-EE03C25C8F38}" destId="{53B32C86-9966-4D7D-895F-3EC86E1F1D1B}" srcOrd="0" destOrd="0" presId="urn:microsoft.com/office/officeart/2018/2/layout/IconVerticalSolidList"/>
    <dgm:cxn modelId="{092929E4-C9AB-49A9-90F3-E4411F3E7C58}" type="presParOf" srcId="{FBE4039F-B56E-40DA-A831-EE03C25C8F38}" destId="{F6A3E343-3E70-4DFB-9EC0-031CCE26E4F2}" srcOrd="1" destOrd="0" presId="urn:microsoft.com/office/officeart/2018/2/layout/IconVerticalSolidList"/>
    <dgm:cxn modelId="{E418006D-403B-4579-915D-0C2DADDBAB73}" type="presParOf" srcId="{FBE4039F-B56E-40DA-A831-EE03C25C8F38}" destId="{39167566-7D48-4157-A194-1F08B5700E1B}" srcOrd="2" destOrd="0" presId="urn:microsoft.com/office/officeart/2018/2/layout/IconVerticalSolidList"/>
    <dgm:cxn modelId="{972E3006-4734-4F74-97F2-E4A7A781474E}" type="presParOf" srcId="{FBE4039F-B56E-40DA-A831-EE03C25C8F38}" destId="{CE4A9902-8BAA-4497-8DC3-412F595480EB}" srcOrd="3" destOrd="0" presId="urn:microsoft.com/office/officeart/2018/2/layout/IconVerticalSolidList"/>
    <dgm:cxn modelId="{74FB3CD1-6E29-405E-A043-783D48BCAA7D}" type="presParOf" srcId="{EE2DD52B-4EC2-4181-8231-7920784C42E6}" destId="{010BA145-EB36-4A2F-B69B-A7A4E361838E}" srcOrd="1" destOrd="0" presId="urn:microsoft.com/office/officeart/2018/2/layout/IconVerticalSolidList"/>
    <dgm:cxn modelId="{8B5D6699-C880-4BCF-A10B-3A94986993BF}" type="presParOf" srcId="{EE2DD52B-4EC2-4181-8231-7920784C42E6}" destId="{8D7B6A93-582F-4A80-A4B2-14725F98FD17}" srcOrd="2" destOrd="0" presId="urn:microsoft.com/office/officeart/2018/2/layout/IconVerticalSolidList"/>
    <dgm:cxn modelId="{629C0DBD-D3F9-413F-8EE7-89F61A653B51}" type="presParOf" srcId="{8D7B6A93-582F-4A80-A4B2-14725F98FD17}" destId="{6D67F8CF-D3D0-4500-BCA6-667F7956752F}" srcOrd="0" destOrd="0" presId="urn:microsoft.com/office/officeart/2018/2/layout/IconVerticalSolidList"/>
    <dgm:cxn modelId="{AE2CB6D4-AEAB-4593-9366-7D5E8A0EB2B9}" type="presParOf" srcId="{8D7B6A93-582F-4A80-A4B2-14725F98FD17}" destId="{5E17BF1A-C1AF-4075-AE5D-3D26E6297901}" srcOrd="1" destOrd="0" presId="urn:microsoft.com/office/officeart/2018/2/layout/IconVerticalSolidList"/>
    <dgm:cxn modelId="{56D45867-88E5-45CC-85F8-A0DD67E7418D}" type="presParOf" srcId="{8D7B6A93-582F-4A80-A4B2-14725F98FD17}" destId="{00D0D21F-2853-4C63-A4EE-08C58FB309EA}" srcOrd="2" destOrd="0" presId="urn:microsoft.com/office/officeart/2018/2/layout/IconVerticalSolidList"/>
    <dgm:cxn modelId="{358A5CC8-CF14-40C9-BBF3-1E92B8F33C75}" type="presParOf" srcId="{8D7B6A93-582F-4A80-A4B2-14725F98FD17}" destId="{D0E4179A-699C-4720-A977-5ADC35D52964}" srcOrd="3" destOrd="0" presId="urn:microsoft.com/office/officeart/2018/2/layout/IconVerticalSolidList"/>
    <dgm:cxn modelId="{1CD1FBD1-D737-4381-B647-4A1A363C2B4C}" type="presParOf" srcId="{EE2DD52B-4EC2-4181-8231-7920784C42E6}" destId="{076C8CBE-0FE8-47D1-9493-EC7ED8641C38}" srcOrd="3" destOrd="0" presId="urn:microsoft.com/office/officeart/2018/2/layout/IconVerticalSolidList"/>
    <dgm:cxn modelId="{80B58253-FFC8-43F2-8285-BA352A2EF7B7}" type="presParOf" srcId="{EE2DD52B-4EC2-4181-8231-7920784C42E6}" destId="{1014732B-0AE1-4D07-ACF9-A75CBE42992B}" srcOrd="4" destOrd="0" presId="urn:microsoft.com/office/officeart/2018/2/layout/IconVerticalSolidList"/>
    <dgm:cxn modelId="{03568045-018C-4B58-B54B-E38D81D2C61F}" type="presParOf" srcId="{1014732B-0AE1-4D07-ACF9-A75CBE42992B}" destId="{3D24EDB0-5B2F-40EE-BE04-B60C946F0837}" srcOrd="0" destOrd="0" presId="urn:microsoft.com/office/officeart/2018/2/layout/IconVerticalSolidList"/>
    <dgm:cxn modelId="{258E7763-ED6C-437E-BBAC-98A098336629}" type="presParOf" srcId="{1014732B-0AE1-4D07-ACF9-A75CBE42992B}" destId="{2452A9D4-D71D-4B41-87A2-F3DBBB8CB433}" srcOrd="1" destOrd="0" presId="urn:microsoft.com/office/officeart/2018/2/layout/IconVerticalSolidList"/>
    <dgm:cxn modelId="{52201BF1-D8F0-42B3-A08F-91E4AEE40674}" type="presParOf" srcId="{1014732B-0AE1-4D07-ACF9-A75CBE42992B}" destId="{03B28F7C-5248-49EC-B009-D7649B89B2E8}" srcOrd="2" destOrd="0" presId="urn:microsoft.com/office/officeart/2018/2/layout/IconVerticalSolidList"/>
    <dgm:cxn modelId="{CCE4865D-D2FC-45C4-BF87-49475822098C}" type="presParOf" srcId="{1014732B-0AE1-4D07-ACF9-A75CBE42992B}" destId="{3468D0AB-732A-41AA-BA61-B16F5D6A59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32C86-9966-4D7D-895F-3EC86E1F1D1B}">
      <dsp:nvSpPr>
        <dsp:cNvPr id="0" name=""/>
        <dsp:cNvSpPr/>
      </dsp:nvSpPr>
      <dsp:spPr>
        <a:xfrm>
          <a:off x="0" y="432"/>
          <a:ext cx="10013950" cy="101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3E343-3E70-4DFB-9EC0-031CCE26E4F2}">
      <dsp:nvSpPr>
        <dsp:cNvPr id="0" name=""/>
        <dsp:cNvSpPr/>
      </dsp:nvSpPr>
      <dsp:spPr>
        <a:xfrm>
          <a:off x="305833" y="227911"/>
          <a:ext cx="556060" cy="556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A9902-8BAA-4497-8DC3-412F595480EB}">
      <dsp:nvSpPr>
        <dsp:cNvPr id="0" name=""/>
        <dsp:cNvSpPr/>
      </dsp:nvSpPr>
      <dsp:spPr>
        <a:xfrm>
          <a:off x="1167726" y="432"/>
          <a:ext cx="8846223" cy="10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9" tIns="106999" rIns="106999" bIns="10699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1">
                  <a:lumMod val="50000"/>
                </a:schemeClr>
              </a:solidFill>
            </a:rPr>
            <a:t>1.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客户提供业务手册等材料，以便了解业务模式</a:t>
          </a:r>
          <a:endParaRPr lang="en-US" sz="24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67726" y="432"/>
        <a:ext cx="8846223" cy="1011018"/>
      </dsp:txXfrm>
    </dsp:sp>
    <dsp:sp modelId="{6D67F8CF-D3D0-4500-BCA6-667F7956752F}">
      <dsp:nvSpPr>
        <dsp:cNvPr id="0" name=""/>
        <dsp:cNvSpPr/>
      </dsp:nvSpPr>
      <dsp:spPr>
        <a:xfrm>
          <a:off x="0" y="1264205"/>
          <a:ext cx="10013950" cy="101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7BF1A-C1AF-4075-AE5D-3D26E6297901}">
      <dsp:nvSpPr>
        <dsp:cNvPr id="0" name=""/>
        <dsp:cNvSpPr/>
      </dsp:nvSpPr>
      <dsp:spPr>
        <a:xfrm>
          <a:off x="305833" y="1491684"/>
          <a:ext cx="556060" cy="556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4179A-699C-4720-A977-5ADC35D52964}">
      <dsp:nvSpPr>
        <dsp:cNvPr id="0" name=""/>
        <dsp:cNvSpPr/>
      </dsp:nvSpPr>
      <dsp:spPr>
        <a:xfrm>
          <a:off x="1167726" y="1264205"/>
          <a:ext cx="8846223" cy="10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9" tIns="106999" rIns="106999" bIns="10699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1">
                  <a:lumMod val="50000"/>
                </a:schemeClr>
              </a:solidFill>
            </a:rPr>
            <a:t>2. 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根据业务的模式，设计满足业务需求的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逻辑流程</a:t>
          </a:r>
          <a:r>
            <a:rPr lang="zh-CN" sz="2400" kern="1200" dirty="0"/>
            <a:t>。</a:t>
          </a:r>
          <a:endParaRPr lang="en-US" sz="2400" kern="1200" dirty="0"/>
        </a:p>
      </dsp:txBody>
      <dsp:txXfrm>
        <a:off x="1167726" y="1264205"/>
        <a:ext cx="8846223" cy="1011018"/>
      </dsp:txXfrm>
    </dsp:sp>
    <dsp:sp modelId="{3D24EDB0-5B2F-40EE-BE04-B60C946F0837}">
      <dsp:nvSpPr>
        <dsp:cNvPr id="0" name=""/>
        <dsp:cNvSpPr/>
      </dsp:nvSpPr>
      <dsp:spPr>
        <a:xfrm>
          <a:off x="0" y="2527979"/>
          <a:ext cx="10013950" cy="101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2A9D4-D71D-4B41-87A2-F3DBBB8CB433}">
      <dsp:nvSpPr>
        <dsp:cNvPr id="0" name=""/>
        <dsp:cNvSpPr/>
      </dsp:nvSpPr>
      <dsp:spPr>
        <a:xfrm>
          <a:off x="305833" y="2755458"/>
          <a:ext cx="556060" cy="556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8D0AB-732A-41AA-BA61-B16F5D6A59EB}">
      <dsp:nvSpPr>
        <dsp:cNvPr id="0" name=""/>
        <dsp:cNvSpPr/>
      </dsp:nvSpPr>
      <dsp:spPr>
        <a:xfrm>
          <a:off x="1167726" y="2527979"/>
          <a:ext cx="8846223" cy="10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9" tIns="106999" rIns="106999" bIns="10699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1">
                  <a:lumMod val="50000"/>
                </a:schemeClr>
              </a:solidFill>
            </a:rPr>
            <a:t>3.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根据客户的商业模式，实现数据的读取。如将产品列表以及业务资料导入到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，和实现数据库对接等。</a:t>
          </a:r>
          <a:endParaRPr lang="en-US" sz="24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67726" y="2527979"/>
        <a:ext cx="8846223" cy="101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54E41-1989-41D1-A733-A6DD625C528E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8080-35D5-4A81-8C6D-A4CD5930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62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5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59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3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47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9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830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108e5b068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108e5b068d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d0028998ca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d0028998ca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10a878d9fc0_0_29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10a878d9fc0_0_29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0a878d9f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0a878d9f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0a878d9f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0a878d9f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4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09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2" Type="http://schemas.openxmlformats.org/officeDocument/2006/relationships/hyperlink" Target="https://slidesgo.com/?utm_source=Slidesgo_template&amp;utm_medium=referral-link&amp;utm_campaign=SG_Credits&amp;utm_term=Freepik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home" TargetMode="Externa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68AE-7330-AF6A-58A1-C58509068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F9E5-F814-059E-DCF1-B85C30377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B655-962C-BAD2-15E4-F9FCF2D9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4B68F-8D31-9331-2817-D98C8CD9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9B7FC-70F8-0F5D-5099-A15BC098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31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66E-4F45-22A7-E206-4E4242E2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F45CF-4584-8F12-5B5F-CC71CC431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E1D4-6A4E-2799-8840-23AA78C4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D16B-D288-343B-D0F4-B94135DC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7325-FD46-6089-8814-DCDA71C8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1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A6E54-0036-8C5E-CC45-2FC48A3F0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7C30CC-B27E-232A-DE45-58468CBCF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2C80C-FE4B-5FD0-00A1-4EF1DCD8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8C3C3-52E4-37DB-F5FE-A386F932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F774B-C0B6-71A2-B328-B23DE63B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66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1675584"/>
            <a:ext cx="9378400" cy="2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4694817"/>
            <a:ext cx="6038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373853" y="3350935"/>
            <a:ext cx="6715020" cy="5484420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4510047" y="-2022882"/>
            <a:ext cx="6715020" cy="5484420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4613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960000" y="3178984"/>
            <a:ext cx="9802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95000"/>
            <a:ext cx="1842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960000" y="4363000"/>
            <a:ext cx="6756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6900919" y="3699702"/>
            <a:ext cx="6715020" cy="5484420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3935453" y="-3610382"/>
            <a:ext cx="6715020" cy="5484420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79665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5301200" cy="2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11138688" y="-511825"/>
            <a:ext cx="1794768" cy="2485152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920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6740251" y="4246691"/>
            <a:ext cx="3340800" cy="1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2110951" y="4246663"/>
            <a:ext cx="3340800" cy="1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6740251" y="3637121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2110951" y="3637121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9895390" y="-677275"/>
            <a:ext cx="3376967" cy="250900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1179010" y="5456825"/>
            <a:ext cx="3376967" cy="250900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3441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11138663" y="-511859"/>
            <a:ext cx="1794804" cy="2485187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11150312" y="-267505"/>
            <a:ext cx="76061" cy="76061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29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5514633" y="2343867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5514633" y="3107467"/>
            <a:ext cx="5726400" cy="1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7305153" y="2742269"/>
            <a:ext cx="6715020" cy="5484420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1631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1257400" y="1742800"/>
            <a:ext cx="96772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1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7305153" y="2742269"/>
            <a:ext cx="6715020" cy="5484420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18521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01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CF51-A7CA-96FB-1223-7AED2C7F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886B7-8358-DFF8-A3E0-771EDAEE9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6CF81-0974-7464-34FC-C5F34B73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D4B4-16AB-D126-29F0-ED468861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D372-1714-80F9-ACFA-C884E860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4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950967" y="4670533"/>
            <a:ext cx="6936400" cy="13936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9100823" y="-301947"/>
            <a:ext cx="4647064" cy="1818028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53307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276700"/>
            <a:ext cx="8768000" cy="20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9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5741219" y="4882969"/>
            <a:ext cx="6715020" cy="5484420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28146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655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7712951" y="2027933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7433" y="2027933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2606192" y="2027933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7712951" y="2872047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1187433" y="2872047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2606192" y="2872047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7712951" y="3716160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1187433" y="3716160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2606192" y="3716160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7712951" y="4560273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87433" y="4560273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2606192" y="4560273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7712951" y="5404387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1187433" y="5404387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2606192" y="5404387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5030747" y="-1305149"/>
            <a:ext cx="6715020" cy="5484420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4820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4565421" y="4634000"/>
            <a:ext cx="6675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4565267" y="1367200"/>
            <a:ext cx="6675600" cy="32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9477283" y="-474070"/>
            <a:ext cx="2579109" cy="1776015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44774" y="4633987"/>
            <a:ext cx="2615697" cy="3199972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625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7373623" y="4882968"/>
            <a:ext cx="5082616" cy="2551312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960000" y="1805817"/>
            <a:ext cx="4792000" cy="2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960000" y="3981800"/>
            <a:ext cx="4792000" cy="1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6170500" y="1037500"/>
            <a:ext cx="4837200" cy="501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049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960000" y="1931000"/>
            <a:ext cx="5955200" cy="3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7373623" y="4628968"/>
            <a:ext cx="5082616" cy="2551312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769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6702400" y="2294115"/>
            <a:ext cx="4210000" cy="1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6702691" y="3732084"/>
            <a:ext cx="42100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1277739" y="4634021"/>
            <a:ext cx="2615697" cy="3199972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9667783" y="-474070"/>
            <a:ext cx="2579109" cy="1776015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09479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9631196" y="4634021"/>
            <a:ext cx="2615697" cy="3199972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338590" y="-474070"/>
            <a:ext cx="2579109" cy="1776015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960000" y="2231333"/>
            <a:ext cx="595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960000" y="2994933"/>
            <a:ext cx="5955200" cy="1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764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6702400" y="2668197"/>
            <a:ext cx="42100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6702700" y="3436179"/>
            <a:ext cx="421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9267723" y="-196008"/>
            <a:ext cx="3376967" cy="250900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8532457" y="5017659"/>
            <a:ext cx="3376967" cy="250900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2982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9A67-0F4E-F27A-E8A1-31A095A9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B755-AE78-256F-09FC-4D28EF10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1E17-7617-433E-35B3-2CA0A4F9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611D-5474-8BEA-11CE-959EBC0C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D25AB-E873-1D49-8D2C-FFAD4D8E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24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5649247" y="4612296"/>
            <a:ext cx="33408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3201951" y="2740863"/>
            <a:ext cx="33408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3201951" y="2131267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5649251" y="4002700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10012672" y="-498783"/>
            <a:ext cx="2615768" cy="3200059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248928" y="4428817"/>
            <a:ext cx="2615768" cy="3200059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956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6728397" y="2095500"/>
            <a:ext cx="4511200" cy="37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952633" y="2095500"/>
            <a:ext cx="4511200" cy="37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9984290" y="-677275"/>
            <a:ext cx="3376967" cy="250900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1293310" y="-677275"/>
            <a:ext cx="3376967" cy="250900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3922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1235983" y="4241000"/>
            <a:ext cx="2793600" cy="1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4699199" y="4241000"/>
            <a:ext cx="2793600" cy="1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8162415" y="4241000"/>
            <a:ext cx="2793600" cy="1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1235983" y="3634900"/>
            <a:ext cx="279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4699199" y="3634900"/>
            <a:ext cx="279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8162415" y="3634900"/>
            <a:ext cx="279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9628690" y="-677275"/>
            <a:ext cx="3376967" cy="250900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1115510" y="-677275"/>
            <a:ext cx="3376967" cy="250900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8339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2340433" y="29397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6391579" y="29397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2340433" y="48509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6391579" y="48509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2340433" y="23301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2340433" y="42413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6391573" y="23301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6391573" y="42413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1179010" y="-677275"/>
            <a:ext cx="3376967" cy="250900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9895390" y="5456825"/>
            <a:ext cx="3376967" cy="250900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9323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10127016" y="-581401"/>
            <a:ext cx="2476499" cy="23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480273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4773400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480273" y="4937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4773400" y="4937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8066527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8066527" y="4937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481473" y="2314617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4774600" y="2314617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8067727" y="2314617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481473" y="4327433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4774600" y="4327433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8067727" y="4327433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1179010" y="-677275"/>
            <a:ext cx="3376967" cy="250900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9895390" y="5456825"/>
            <a:ext cx="3376967" cy="250900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07736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9984290" y="-677275"/>
            <a:ext cx="3376967" cy="250900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5642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9628690" y="-1789675"/>
            <a:ext cx="3376967" cy="250900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620210" y="-1789675"/>
            <a:ext cx="3376967" cy="250900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88782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950951" y="89363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950951" y="1918836"/>
            <a:ext cx="626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4978617" y="275973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4978617" y="3784944"/>
            <a:ext cx="626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950951" y="462583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950951" y="5651053"/>
            <a:ext cx="626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8815023" y="4700025"/>
            <a:ext cx="3376967" cy="250900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9438190" y="-341875"/>
            <a:ext cx="3376967" cy="250900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79433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600767" y="3274899"/>
            <a:ext cx="18652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950967" y="5083301"/>
            <a:ext cx="31648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950967" y="4548179"/>
            <a:ext cx="316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5159647" y="3274899"/>
            <a:ext cx="18636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4509049" y="5083301"/>
            <a:ext cx="31648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4509047" y="4548179"/>
            <a:ext cx="316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8717728" y="3274899"/>
            <a:ext cx="18636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8067132" y="5083301"/>
            <a:ext cx="31648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8067128" y="4548179"/>
            <a:ext cx="316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3166297" y="-461153"/>
            <a:ext cx="4647065" cy="1818028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096800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3130584" y="10504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8666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3130533" y="24620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2255267" y="4815933"/>
            <a:ext cx="7681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9830386" y="1448035"/>
            <a:ext cx="6715020" cy="5484420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3392981" y="-1267515"/>
            <a:ext cx="6715020" cy="5484420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81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8CA1-B606-EA43-117A-371521F9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16DC-AD13-535F-C3FC-19FA94350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F6489-551C-1955-C162-511F893F6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B161A-CA71-C6B5-5B7F-40EBD3D2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4AE15-F5D3-5DC0-DFAA-9997A936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2E865-D168-4798-099C-D4E100B7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9593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10127016" y="-581401"/>
            <a:ext cx="2476499" cy="2387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1179010" y="-677275"/>
            <a:ext cx="3376967" cy="250900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9895390" y="5456825"/>
            <a:ext cx="3376967" cy="250900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2042034" y="6397833"/>
            <a:ext cx="102433" cy="1024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11661168" y="3377800"/>
            <a:ext cx="102433" cy="1024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4768801" y="287933"/>
            <a:ext cx="102433" cy="1024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9895399" y="719346"/>
            <a:ext cx="2070099" cy="1854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371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6373853" y="3350935"/>
            <a:ext cx="6715020" cy="5484420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4510047" y="-2022882"/>
            <a:ext cx="6715020" cy="5484420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365634" y="2918033"/>
            <a:ext cx="102433" cy="1024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5044468" y="6375000"/>
            <a:ext cx="102433" cy="1024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9378901" y="351433"/>
            <a:ext cx="102433" cy="1024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72049" y="2919850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1199048" y="569901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9234132" y="1006967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8913166" y="2713346"/>
            <a:ext cx="2070100" cy="18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964641" y="3544444"/>
            <a:ext cx="1204884" cy="1138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999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74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40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42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10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61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568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0AB-568F-AD52-D828-16A9C6FB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C815-459E-F956-80EB-F3E7FF47C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17DAE-3BB2-CFB4-C486-2E9627AB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AA4C8-1672-4083-18E2-65708566E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5E36C-F48D-7603-F3AB-FECAA6A4E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19CC6-C68D-0D6A-19B9-EC9FF96C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1F1EA-2C2C-1B5F-8AA4-7C3C4F3D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DACA2-8919-7501-092F-7587C8A8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7458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442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44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69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698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9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824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17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67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8"/>
          <p:cNvGrpSpPr/>
          <p:nvPr/>
        </p:nvGrpSpPr>
        <p:grpSpPr>
          <a:xfrm rot="5400000">
            <a:off x="-742943" y="281241"/>
            <a:ext cx="2408432" cy="1998176"/>
            <a:chOff x="2484056" y="4197118"/>
            <a:chExt cx="1806324" cy="1498632"/>
          </a:xfrm>
        </p:grpSpPr>
        <p:sp>
          <p:nvSpPr>
            <p:cNvPr id="1055" name="Google Shape;105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4" name="Google Shape;1084;p18"/>
          <p:cNvGrpSpPr/>
          <p:nvPr/>
        </p:nvGrpSpPr>
        <p:grpSpPr>
          <a:xfrm rot="-5400000" flipH="1">
            <a:off x="10526557" y="281241"/>
            <a:ext cx="2408432" cy="1998176"/>
            <a:chOff x="2484056" y="4197118"/>
            <a:chExt cx="1806324" cy="1498632"/>
          </a:xfrm>
        </p:grpSpPr>
        <p:sp>
          <p:nvSpPr>
            <p:cNvPr id="1085" name="Google Shape;108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4" name="Google Shape;1114;p18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18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18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18"/>
          <p:cNvSpPr/>
          <p:nvPr/>
        </p:nvSpPr>
        <p:spPr>
          <a:xfrm rot="10800000">
            <a:off x="6028151" y="65183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18"/>
          <p:cNvSpPr/>
          <p:nvPr/>
        </p:nvSpPr>
        <p:spPr>
          <a:xfrm rot="10800000">
            <a:off x="9167862" y="65183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18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18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18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2" name="Google Shape;1122;p18"/>
          <p:cNvSpPr txBox="1">
            <a:spLocks noGrp="1"/>
          </p:cNvSpPr>
          <p:nvPr>
            <p:ph type="title"/>
          </p:nvPr>
        </p:nvSpPr>
        <p:spPr>
          <a:xfrm>
            <a:off x="2514195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3" name="Google Shape;1123;p18"/>
          <p:cNvSpPr txBox="1">
            <a:spLocks noGrp="1"/>
          </p:cNvSpPr>
          <p:nvPr>
            <p:ph type="subTitle" idx="1"/>
          </p:nvPr>
        </p:nvSpPr>
        <p:spPr>
          <a:xfrm>
            <a:off x="2514181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18"/>
          <p:cNvSpPr txBox="1">
            <a:spLocks noGrp="1"/>
          </p:cNvSpPr>
          <p:nvPr>
            <p:ph type="title" idx="2"/>
          </p:nvPr>
        </p:nvSpPr>
        <p:spPr>
          <a:xfrm>
            <a:off x="7694420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5" name="Google Shape;1125;p18"/>
          <p:cNvSpPr txBox="1">
            <a:spLocks noGrp="1"/>
          </p:cNvSpPr>
          <p:nvPr>
            <p:ph type="subTitle" idx="3"/>
          </p:nvPr>
        </p:nvSpPr>
        <p:spPr>
          <a:xfrm>
            <a:off x="7694409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18"/>
          <p:cNvSpPr txBox="1">
            <a:spLocks noGrp="1"/>
          </p:cNvSpPr>
          <p:nvPr>
            <p:ph type="title" idx="4"/>
          </p:nvPr>
        </p:nvSpPr>
        <p:spPr>
          <a:xfrm>
            <a:off x="2514167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7" name="Google Shape;1127;p18"/>
          <p:cNvSpPr txBox="1">
            <a:spLocks noGrp="1"/>
          </p:cNvSpPr>
          <p:nvPr>
            <p:ph type="subTitle" idx="5"/>
          </p:nvPr>
        </p:nvSpPr>
        <p:spPr>
          <a:xfrm>
            <a:off x="2514167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18"/>
          <p:cNvSpPr txBox="1">
            <a:spLocks noGrp="1"/>
          </p:cNvSpPr>
          <p:nvPr>
            <p:ph type="title" idx="6"/>
          </p:nvPr>
        </p:nvSpPr>
        <p:spPr>
          <a:xfrm>
            <a:off x="7694389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9" name="Google Shape;1129;p18"/>
          <p:cNvSpPr txBox="1">
            <a:spLocks noGrp="1"/>
          </p:cNvSpPr>
          <p:nvPr>
            <p:ph type="subTitle" idx="7"/>
          </p:nvPr>
        </p:nvSpPr>
        <p:spPr>
          <a:xfrm>
            <a:off x="7694395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72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B9D0-6ABF-404B-F9E8-F718A9A5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92D31-F3C6-23C8-A05D-55758ADB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2C325-5275-BFCD-0F94-2B731B3C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A597B-EE7B-5BEE-AB30-06CB6B5A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961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76235" y="1778867"/>
            <a:ext cx="6225600" cy="33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6233" y="5135867"/>
            <a:ext cx="57412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5700"/>
            <a:ext cx="0" cy="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-498613" y="-571492"/>
            <a:ext cx="12954953" cy="6780019"/>
            <a:chOff x="-373960" y="-428619"/>
            <a:chExt cx="9716215" cy="508501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73960" y="-428619"/>
              <a:ext cx="9716215" cy="5085014"/>
              <a:chOff x="-373960" y="-428619"/>
              <a:chExt cx="9716215" cy="508501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14423" y="4233915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710" y="0"/>
                    </a:moveTo>
                    <a:cubicBezTo>
                      <a:pt x="788" y="0"/>
                      <a:pt x="1" y="760"/>
                      <a:pt x="1" y="1709"/>
                    </a:cubicBezTo>
                    <a:cubicBezTo>
                      <a:pt x="1" y="2658"/>
                      <a:pt x="788" y="3391"/>
                      <a:pt x="1710" y="3391"/>
                    </a:cubicBezTo>
                    <a:cubicBezTo>
                      <a:pt x="2632" y="3391"/>
                      <a:pt x="3391" y="2658"/>
                      <a:pt x="3391" y="1709"/>
                    </a:cubicBezTo>
                    <a:cubicBezTo>
                      <a:pt x="3391" y="787"/>
                      <a:pt x="2659" y="0"/>
                      <a:pt x="17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73960" y="2754902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09" y="0"/>
                    </a:moveTo>
                    <a:cubicBezTo>
                      <a:pt x="787" y="0"/>
                      <a:pt x="1" y="732"/>
                      <a:pt x="1" y="1682"/>
                    </a:cubicBezTo>
                    <a:cubicBezTo>
                      <a:pt x="1" y="2615"/>
                      <a:pt x="735" y="3391"/>
                      <a:pt x="1662" y="3391"/>
                    </a:cubicBezTo>
                    <a:cubicBezTo>
                      <a:pt x="1678" y="3391"/>
                      <a:pt x="1693" y="3391"/>
                      <a:pt x="1709" y="3391"/>
                    </a:cubicBezTo>
                    <a:cubicBezTo>
                      <a:pt x="2632" y="3391"/>
                      <a:pt x="3391" y="2631"/>
                      <a:pt x="3391" y="1682"/>
                    </a:cubicBezTo>
                    <a:cubicBezTo>
                      <a:pt x="3391" y="787"/>
                      <a:pt x="2659" y="0"/>
                      <a:pt x="17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93863" y="2080097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10" y="1"/>
                    </a:moveTo>
                    <a:cubicBezTo>
                      <a:pt x="787" y="1"/>
                      <a:pt x="1" y="733"/>
                      <a:pt x="1" y="1682"/>
                    </a:cubicBezTo>
                    <a:cubicBezTo>
                      <a:pt x="1" y="2642"/>
                      <a:pt x="760" y="3392"/>
                      <a:pt x="1662" y="3392"/>
                    </a:cubicBezTo>
                    <a:cubicBezTo>
                      <a:pt x="1678" y="3392"/>
                      <a:pt x="1694" y="3391"/>
                      <a:pt x="1710" y="3391"/>
                    </a:cubicBezTo>
                    <a:cubicBezTo>
                      <a:pt x="2605" y="3391"/>
                      <a:pt x="3391" y="2659"/>
                      <a:pt x="3391" y="1682"/>
                    </a:cubicBezTo>
                    <a:cubicBezTo>
                      <a:pt x="3391" y="787"/>
                      <a:pt x="2659" y="1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34216" y="2950237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3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683"/>
                    </a:cubicBezTo>
                    <a:cubicBezTo>
                      <a:pt x="3391" y="2605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34216" y="2730474"/>
                <a:ext cx="10176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419" fill="none" extrusionOk="0">
                    <a:moveTo>
                      <a:pt x="0" y="1682"/>
                    </a:moveTo>
                    <a:cubicBezTo>
                      <a:pt x="0" y="733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1" y="3391"/>
                      <a:pt x="1709" y="3391"/>
                    </a:cubicBezTo>
                    <a:cubicBezTo>
                      <a:pt x="787" y="3418"/>
                      <a:pt x="0" y="2631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373960" y="3148873"/>
                <a:ext cx="101794" cy="10257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8" fill="none" extrusionOk="0">
                    <a:moveTo>
                      <a:pt x="1" y="1682"/>
                    </a:moveTo>
                    <a:cubicBezTo>
                      <a:pt x="1" y="732"/>
                      <a:pt x="787" y="0"/>
                      <a:pt x="1709" y="0"/>
                    </a:cubicBezTo>
                    <a:cubicBezTo>
                      <a:pt x="2659" y="0"/>
                      <a:pt x="3391" y="760"/>
                      <a:pt x="3391" y="1682"/>
                    </a:cubicBezTo>
                    <a:cubicBezTo>
                      <a:pt x="3391" y="2604"/>
                      <a:pt x="2632" y="3391"/>
                      <a:pt x="1709" y="3391"/>
                    </a:cubicBezTo>
                    <a:cubicBezTo>
                      <a:pt x="760" y="3418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137901" y="2002761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32" y="3391"/>
                      <a:pt x="1709" y="3391"/>
                    </a:cubicBezTo>
                    <a:cubicBezTo>
                      <a:pt x="760" y="3391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76530" y="1367059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80"/>
                      <a:pt x="353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40472" y="4439843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235584" y="2898139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1" y="842"/>
                    </a:moveTo>
                    <a:cubicBezTo>
                      <a:pt x="1" y="381"/>
                      <a:pt x="380" y="1"/>
                      <a:pt x="869" y="1"/>
                    </a:cubicBezTo>
                    <a:cubicBezTo>
                      <a:pt x="1330" y="1"/>
                      <a:pt x="1709" y="381"/>
                      <a:pt x="1709" y="842"/>
                    </a:cubicBezTo>
                    <a:cubicBezTo>
                      <a:pt x="1709" y="1330"/>
                      <a:pt x="1330" y="1710"/>
                      <a:pt x="869" y="1710"/>
                    </a:cubicBezTo>
                    <a:cubicBezTo>
                      <a:pt x="380" y="1710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20722" y="2235579"/>
                <a:ext cx="5050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09" fill="none" extrusionOk="0">
                    <a:moveTo>
                      <a:pt x="1" y="868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68"/>
                    </a:cubicBezTo>
                    <a:cubicBezTo>
                      <a:pt x="1683" y="1329"/>
                      <a:pt x="1303" y="1709"/>
                      <a:pt x="842" y="1709"/>
                    </a:cubicBezTo>
                    <a:cubicBezTo>
                      <a:pt x="354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20722" y="250662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354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44300" y="2653138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2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2"/>
                    </a:cubicBezTo>
                    <a:cubicBezTo>
                      <a:pt x="1710" y="1330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1146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41"/>
                    </a:cubicBez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2109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02" y="0"/>
                      <a:pt x="1682" y="380"/>
                      <a:pt x="1682" y="841"/>
                    </a:cubicBezTo>
                    <a:cubicBezTo>
                      <a:pt x="1682" y="1330"/>
                      <a:pt x="1330" y="1709"/>
                      <a:pt x="841" y="1709"/>
                    </a:cubicBezTo>
                    <a:cubicBezTo>
                      <a:pt x="353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11852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extrusionOk="0">
                    <a:moveTo>
                      <a:pt x="841" y="0"/>
                    </a:moveTo>
                    <a:cubicBezTo>
                      <a:pt x="353" y="0"/>
                      <a:pt x="1" y="380"/>
                      <a:pt x="1" y="841"/>
                    </a:cubicBezTo>
                    <a:cubicBezTo>
                      <a:pt x="1" y="1330"/>
                      <a:pt x="353" y="1709"/>
                      <a:pt x="841" y="1709"/>
                    </a:cubicBezTo>
                    <a:cubicBezTo>
                      <a:pt x="1302" y="1709"/>
                      <a:pt x="1682" y="1330"/>
                      <a:pt x="1682" y="841"/>
                    </a:cubicBezTo>
                    <a:cubicBezTo>
                      <a:pt x="1682" y="380"/>
                      <a:pt x="1302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530" y="124494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extrusionOk="0">
                    <a:moveTo>
                      <a:pt x="842" y="1"/>
                    </a:moveTo>
                    <a:cubicBezTo>
                      <a:pt x="353" y="1"/>
                      <a:pt x="1" y="380"/>
                      <a:pt x="1" y="841"/>
                    </a:cubicBezTo>
                    <a:cubicBezTo>
                      <a:pt x="1" y="1330"/>
                      <a:pt x="408" y="1682"/>
                      <a:pt x="842" y="1682"/>
                    </a:cubicBezTo>
                    <a:cubicBezTo>
                      <a:pt x="1303" y="1682"/>
                      <a:pt x="1683" y="1330"/>
                      <a:pt x="1683" y="841"/>
                    </a:cubicBezTo>
                    <a:cubicBezTo>
                      <a:pt x="1683" y="380"/>
                      <a:pt x="1303" y="1"/>
                      <a:pt x="8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76530" y="1122028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42"/>
                    </a:moveTo>
                    <a:cubicBezTo>
                      <a:pt x="1" y="353"/>
                      <a:pt x="353" y="1"/>
                      <a:pt x="842" y="1"/>
                    </a:cubicBezTo>
                    <a:cubicBezTo>
                      <a:pt x="1303" y="1"/>
                      <a:pt x="1683" y="353"/>
                      <a:pt x="1683" y="842"/>
                    </a:cubicBezTo>
                    <a:cubicBezTo>
                      <a:pt x="1683" y="1303"/>
                      <a:pt x="1303" y="1682"/>
                      <a:pt x="842" y="1682"/>
                    </a:cubicBezTo>
                    <a:cubicBezTo>
                      <a:pt x="408" y="1710"/>
                      <a:pt x="1" y="1303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50625" y="112202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42"/>
                    </a:moveTo>
                    <a:cubicBezTo>
                      <a:pt x="0" y="353"/>
                      <a:pt x="380" y="1"/>
                      <a:pt x="841" y="1"/>
                    </a:cubicBezTo>
                    <a:cubicBezTo>
                      <a:pt x="1329" y="1"/>
                      <a:pt x="1682" y="353"/>
                      <a:pt x="1682" y="842"/>
                    </a:cubicBezTo>
                    <a:cubicBezTo>
                      <a:pt x="1682" y="1303"/>
                      <a:pt x="1329" y="1682"/>
                      <a:pt x="841" y="1682"/>
                    </a:cubicBezTo>
                    <a:cubicBezTo>
                      <a:pt x="380" y="1710"/>
                      <a:pt x="0" y="1303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643" y="993435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3391" y="1709"/>
                    </a:moveTo>
                    <a:cubicBezTo>
                      <a:pt x="3391" y="2631"/>
                      <a:pt x="2631" y="3391"/>
                      <a:pt x="1682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ubicBezTo>
                      <a:pt x="0" y="760"/>
                      <a:pt x="760" y="0"/>
                      <a:pt x="1682" y="0"/>
                    </a:cubicBezTo>
                    <a:cubicBezTo>
                      <a:pt x="2631" y="0"/>
                      <a:pt x="3391" y="760"/>
                      <a:pt x="339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186727" y="1265295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fill="none" extrusionOk="0">
                    <a:moveTo>
                      <a:pt x="0" y="841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41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886" y="1822071"/>
                <a:ext cx="71664" cy="225477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75134" fill="none" extrusionOk="0">
                    <a:moveTo>
                      <a:pt x="2388" y="75133"/>
                    </a:moveTo>
                    <a:lnTo>
                      <a:pt x="2388" y="18200"/>
                    </a:lnTo>
                    <a:lnTo>
                      <a:pt x="1" y="15813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14423" y="407762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8" y="0"/>
                      <a:pt x="1710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2" y="3391"/>
                      <a:pt x="1710" y="3391"/>
                    </a:cubicBezTo>
                    <a:cubicBezTo>
                      <a:pt x="788" y="3391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18251" y="1819610"/>
                <a:ext cx="104225" cy="2026065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67513" fill="none" extrusionOk="0">
                    <a:moveTo>
                      <a:pt x="1" y="67512"/>
                    </a:moveTo>
                    <a:lnTo>
                      <a:pt x="3473" y="64013"/>
                    </a:lnTo>
                    <a:lnTo>
                      <a:pt x="3473" y="19910"/>
                    </a:lnTo>
                    <a:lnTo>
                      <a:pt x="1411" y="17821"/>
                    </a:lnTo>
                    <a:lnTo>
                      <a:pt x="1411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4796" y="1172504"/>
                <a:ext cx="201067" cy="3163174"/>
              </a:xfrm>
              <a:custGeom>
                <a:avLst/>
                <a:gdLst/>
                <a:ahLst/>
                <a:cxnLst/>
                <a:rect l="l" t="t" r="r" b="b"/>
                <a:pathLst>
                  <a:path w="6700" h="105404" fill="none" extrusionOk="0">
                    <a:moveTo>
                      <a:pt x="3716" y="105404"/>
                    </a:moveTo>
                    <a:lnTo>
                      <a:pt x="3716" y="82972"/>
                    </a:lnTo>
                    <a:lnTo>
                      <a:pt x="0" y="79229"/>
                    </a:lnTo>
                    <a:lnTo>
                      <a:pt x="0" y="40117"/>
                    </a:lnTo>
                    <a:lnTo>
                      <a:pt x="6700" y="33390"/>
                    </a:lnTo>
                    <a:lnTo>
                      <a:pt x="670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34216" y="4337269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2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60"/>
                      <a:pt x="3391" y="1682"/>
                    </a:cubicBezTo>
                    <a:cubicBezTo>
                      <a:pt x="3391" y="2632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84993" y="356970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709"/>
                    </a:moveTo>
                    <a:cubicBezTo>
                      <a:pt x="1" y="760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709"/>
                    </a:cubicBezTo>
                    <a:cubicBezTo>
                      <a:pt x="3391" y="2658"/>
                      <a:pt x="2632" y="3391"/>
                      <a:pt x="1709" y="3391"/>
                    </a:cubicBezTo>
                    <a:cubicBezTo>
                      <a:pt x="787" y="3391"/>
                      <a:pt x="1" y="2658"/>
                      <a:pt x="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66267" y="3841564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682" y="380"/>
                      <a:pt x="1682" y="841"/>
                    </a:cubicBezTo>
                    <a:cubicBezTo>
                      <a:pt x="1682" y="1329"/>
                      <a:pt x="1330" y="1682"/>
                      <a:pt x="841" y="1682"/>
                    </a:cubicBezTo>
                    <a:cubicBezTo>
                      <a:pt x="380" y="1682"/>
                      <a:pt x="0" y="1329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265684" y="1546129"/>
                <a:ext cx="232818" cy="2022764"/>
              </a:xfrm>
              <a:custGeom>
                <a:avLst/>
                <a:gdLst/>
                <a:ahLst/>
                <a:cxnLst/>
                <a:rect l="l" t="t" r="r" b="b"/>
                <a:pathLst>
                  <a:path w="7758" h="67403" fill="none" extrusionOk="0">
                    <a:moveTo>
                      <a:pt x="7758" y="67403"/>
                    </a:moveTo>
                    <a:lnTo>
                      <a:pt x="7758" y="44809"/>
                    </a:lnTo>
                    <a:lnTo>
                      <a:pt x="0" y="37051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86614" y="1822071"/>
                <a:ext cx="30" cy="17991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95" fill="none" extrusionOk="0">
                    <a:moveTo>
                      <a:pt x="0" y="5995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183486" y="2162324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extrusionOk="0">
                    <a:moveTo>
                      <a:pt x="841" y="0"/>
                    </a:moveTo>
                    <a:cubicBezTo>
                      <a:pt x="380" y="0"/>
                      <a:pt x="1" y="380"/>
                      <a:pt x="1" y="868"/>
                    </a:cubicBezTo>
                    <a:cubicBezTo>
                      <a:pt x="1" y="1329"/>
                      <a:pt x="380" y="1709"/>
                      <a:pt x="841" y="1709"/>
                    </a:cubicBezTo>
                    <a:cubicBezTo>
                      <a:pt x="1330" y="1709"/>
                      <a:pt x="1709" y="1329"/>
                      <a:pt x="1709" y="868"/>
                    </a:cubicBezTo>
                    <a:cubicBezTo>
                      <a:pt x="1709" y="380"/>
                      <a:pt x="1330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113473" y="4264825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0" y="842"/>
                    </a:moveTo>
                    <a:cubicBezTo>
                      <a:pt x="0" y="381"/>
                      <a:pt x="380" y="1"/>
                      <a:pt x="868" y="1"/>
                    </a:cubicBezTo>
                    <a:cubicBezTo>
                      <a:pt x="1329" y="1"/>
                      <a:pt x="1709" y="381"/>
                      <a:pt x="1709" y="842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13586" y="3200130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69"/>
                    </a:moveTo>
                    <a:cubicBezTo>
                      <a:pt x="0" y="381"/>
                      <a:pt x="353" y="1"/>
                      <a:pt x="841" y="1"/>
                    </a:cubicBezTo>
                    <a:cubicBezTo>
                      <a:pt x="1302" y="1"/>
                      <a:pt x="1682" y="381"/>
                      <a:pt x="1682" y="869"/>
                    </a:cubicBezTo>
                    <a:cubicBezTo>
                      <a:pt x="1682" y="1330"/>
                      <a:pt x="1302" y="1710"/>
                      <a:pt x="841" y="1710"/>
                    </a:cubicBezTo>
                    <a:cubicBezTo>
                      <a:pt x="407" y="1710"/>
                      <a:pt x="0" y="1330"/>
                      <a:pt x="0" y="86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187568" y="3251417"/>
                <a:ext cx="10017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33770" fill="none" extrusionOk="0">
                    <a:moveTo>
                      <a:pt x="3337" y="33770"/>
                    </a:moveTo>
                    <a:lnTo>
                      <a:pt x="3337" y="25904"/>
                    </a:lnTo>
                    <a:lnTo>
                      <a:pt x="1" y="22541"/>
                    </a:lnTo>
                    <a:lnTo>
                      <a:pt x="1" y="1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159058" y="460507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1682" y="868"/>
                    </a:move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68"/>
                    </a:cubicBezTo>
                    <a:cubicBezTo>
                      <a:pt x="0" y="380"/>
                      <a:pt x="380" y="1"/>
                      <a:pt x="841" y="1"/>
                    </a:cubicBezTo>
                    <a:cubicBezTo>
                      <a:pt x="1329" y="1"/>
                      <a:pt x="1682" y="380"/>
                      <a:pt x="1682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60012" y="3540383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1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1"/>
                    </a:cubicBezTo>
                    <a:cubicBezTo>
                      <a:pt x="1710" y="1303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33963" y="3590860"/>
                <a:ext cx="10017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33770" fill="none" extrusionOk="0">
                    <a:moveTo>
                      <a:pt x="3337" y="33769"/>
                    </a:moveTo>
                    <a:lnTo>
                      <a:pt x="3337" y="25904"/>
                    </a:lnTo>
                    <a:lnTo>
                      <a:pt x="1" y="22594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158248" y="2213581"/>
                <a:ext cx="125382" cy="44937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4974" fill="none" extrusionOk="0">
                    <a:moveTo>
                      <a:pt x="4178" y="14973"/>
                    </a:moveTo>
                    <a:lnTo>
                      <a:pt x="1438" y="12261"/>
                    </a:lnTo>
                    <a:lnTo>
                      <a:pt x="1438" y="3798"/>
                    </a:lnTo>
                    <a:lnTo>
                      <a:pt x="0" y="2333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07244" y="2177779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07244" y="2121601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07244" y="2066262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7244" y="2010084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07244" y="1954745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7" name="Google Shape;57;p2"/>
              <p:cNvGrpSpPr/>
              <p:nvPr/>
            </p:nvGrpSpPr>
            <p:grpSpPr>
              <a:xfrm>
                <a:off x="-154167" y="-428619"/>
                <a:ext cx="9496422" cy="5085014"/>
                <a:chOff x="-154167" y="-428619"/>
                <a:chExt cx="9496422" cy="5085014"/>
              </a:xfrm>
            </p:grpSpPr>
            <p:sp>
              <p:nvSpPr>
                <p:cNvPr id="58" name="Google Shape;58;p2"/>
                <p:cNvSpPr/>
                <p:nvPr/>
              </p:nvSpPr>
              <p:spPr>
                <a:xfrm flipH="1">
                  <a:off x="8752078" y="4233915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extrusionOk="0">
                      <a:moveTo>
                        <a:pt x="1710" y="0"/>
                      </a:moveTo>
                      <a:cubicBezTo>
                        <a:pt x="788" y="0"/>
                        <a:pt x="1" y="760"/>
                        <a:pt x="1" y="1709"/>
                      </a:cubicBezTo>
                      <a:cubicBezTo>
                        <a:pt x="1" y="2658"/>
                        <a:pt x="788" y="3391"/>
                        <a:pt x="1710" y="3391"/>
                      </a:cubicBezTo>
                      <a:cubicBezTo>
                        <a:pt x="2632" y="3391"/>
                        <a:pt x="3391" y="2658"/>
                        <a:pt x="3391" y="1709"/>
                      </a:cubicBezTo>
                      <a:cubicBezTo>
                        <a:pt x="3391" y="787"/>
                        <a:pt x="2659" y="0"/>
                        <a:pt x="1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 flipH="1">
                  <a:off x="9240461" y="2754902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09" y="0"/>
                      </a:moveTo>
                      <a:cubicBezTo>
                        <a:pt x="787" y="0"/>
                        <a:pt x="1" y="732"/>
                        <a:pt x="1" y="1682"/>
                      </a:cubicBezTo>
                      <a:cubicBezTo>
                        <a:pt x="1" y="2615"/>
                        <a:pt x="735" y="3391"/>
                        <a:pt x="1662" y="3391"/>
                      </a:cubicBezTo>
                      <a:cubicBezTo>
                        <a:pt x="1678" y="3391"/>
                        <a:pt x="1693" y="3391"/>
                        <a:pt x="1709" y="3391"/>
                      </a:cubicBezTo>
                      <a:cubicBezTo>
                        <a:pt x="2632" y="3391"/>
                        <a:pt x="3391" y="2631"/>
                        <a:pt x="3391" y="1682"/>
                      </a:cubicBezTo>
                      <a:cubicBezTo>
                        <a:pt x="3391" y="787"/>
                        <a:pt x="2659" y="0"/>
                        <a:pt x="17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 flipH="1">
                  <a:off x="8532315" y="2950237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683"/>
                      </a:cubicBezTo>
                      <a:cubicBezTo>
                        <a:pt x="3391" y="2605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 flipH="1">
                  <a:off x="8532315" y="2730474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1" y="3391"/>
                        <a:pt x="1709" y="3391"/>
                      </a:cubicBezTo>
                      <a:cubicBezTo>
                        <a:pt x="787" y="3418"/>
                        <a:pt x="0" y="2631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 flipH="1">
                  <a:off x="9240461" y="3148873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2"/>
                        <a:pt x="787" y="0"/>
                        <a:pt x="1709" y="0"/>
                      </a:cubicBezTo>
                      <a:cubicBezTo>
                        <a:pt x="2659" y="0"/>
                        <a:pt x="3391" y="760"/>
                        <a:pt x="3391" y="1682"/>
                      </a:cubicBezTo>
                      <a:cubicBezTo>
                        <a:pt x="3391" y="2604"/>
                        <a:pt x="2632" y="3391"/>
                        <a:pt x="1709" y="3391"/>
                      </a:cubicBezTo>
                      <a:cubicBezTo>
                        <a:pt x="760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 flipH="1">
                  <a:off x="9004403" y="2002761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fill="none" extrusionOk="0">
                      <a:moveTo>
                        <a:pt x="1" y="1710"/>
                      </a:moveTo>
                      <a:cubicBezTo>
                        <a:pt x="1" y="760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710"/>
                      </a:cubicBezTo>
                      <a:cubicBezTo>
                        <a:pt x="3391" y="2659"/>
                        <a:pt x="2632" y="3391"/>
                        <a:pt x="1709" y="3391"/>
                      </a:cubicBezTo>
                      <a:cubicBezTo>
                        <a:pt x="760" y="3391"/>
                        <a:pt x="1" y="2659"/>
                        <a:pt x="1" y="1710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 flipH="1">
                  <a:off x="8541258" y="1367059"/>
                  <a:ext cx="5050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2" fill="none" extrusionOk="0">
                      <a:moveTo>
                        <a:pt x="1" y="841"/>
                      </a:moveTo>
                      <a:cubicBezTo>
                        <a:pt x="1" y="380"/>
                        <a:pt x="353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 flipH="1">
                  <a:off x="8777317" y="4439843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flipH="1">
                  <a:off x="9152562" y="289813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" y="842"/>
                      </a:moveTo>
                      <a:cubicBezTo>
                        <a:pt x="1" y="381"/>
                        <a:pt x="380" y="1"/>
                        <a:pt x="869" y="1"/>
                      </a:cubicBezTo>
                      <a:cubicBezTo>
                        <a:pt x="1330" y="1"/>
                        <a:pt x="1709" y="381"/>
                        <a:pt x="1709" y="842"/>
                      </a:cubicBezTo>
                      <a:cubicBezTo>
                        <a:pt x="1709" y="1330"/>
                        <a:pt x="1330" y="1710"/>
                        <a:pt x="869" y="1710"/>
                      </a:cubicBezTo>
                      <a:cubicBezTo>
                        <a:pt x="380" y="1710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flipH="1">
                  <a:off x="8961278" y="2653138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2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2"/>
                      </a:cubicBezTo>
                      <a:cubicBezTo>
                        <a:pt x="1710" y="1330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flipH="1">
                  <a:off x="8918934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flipH="1">
                  <a:off x="8845680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02" y="0"/>
                        <a:pt x="1682" y="380"/>
                        <a:pt x="1682" y="841"/>
                      </a:cubicBezTo>
                      <a:cubicBezTo>
                        <a:pt x="1682" y="1330"/>
                        <a:pt x="1330" y="1709"/>
                        <a:pt x="841" y="1709"/>
                      </a:cubicBezTo>
                      <a:cubicBezTo>
                        <a:pt x="353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flipH="1">
                  <a:off x="9029641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extrusionOk="0">
                      <a:moveTo>
                        <a:pt x="841" y="0"/>
                      </a:moveTo>
                      <a:cubicBezTo>
                        <a:pt x="353" y="0"/>
                        <a:pt x="1" y="380"/>
                        <a:pt x="1" y="841"/>
                      </a:cubicBezTo>
                      <a:cubicBezTo>
                        <a:pt x="1" y="1330"/>
                        <a:pt x="353" y="1709"/>
                        <a:pt x="841" y="1709"/>
                      </a:cubicBezTo>
                      <a:cubicBezTo>
                        <a:pt x="1302" y="1709"/>
                        <a:pt x="1682" y="1330"/>
                        <a:pt x="1682" y="841"/>
                      </a:cubicBezTo>
                      <a:cubicBezTo>
                        <a:pt x="1682" y="380"/>
                        <a:pt x="1302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flipH="1">
                  <a:off x="8541258" y="12449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extrusionOk="0">
                      <a:moveTo>
                        <a:pt x="842" y="1"/>
                      </a:moveTo>
                      <a:cubicBezTo>
                        <a:pt x="353" y="1"/>
                        <a:pt x="1" y="380"/>
                        <a:pt x="1" y="841"/>
                      </a:cubicBezTo>
                      <a:cubicBezTo>
                        <a:pt x="1" y="1330"/>
                        <a:pt x="408" y="1682"/>
                        <a:pt x="842" y="1682"/>
                      </a:cubicBezTo>
                      <a:cubicBezTo>
                        <a:pt x="1303" y="1682"/>
                        <a:pt x="1683" y="1330"/>
                        <a:pt x="1683" y="841"/>
                      </a:cubicBezTo>
                      <a:cubicBezTo>
                        <a:pt x="1683" y="380"/>
                        <a:pt x="1303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8541258" y="1122028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42"/>
                      </a:moveTo>
                      <a:cubicBezTo>
                        <a:pt x="1" y="353"/>
                        <a:pt x="353" y="1"/>
                        <a:pt x="842" y="1"/>
                      </a:cubicBezTo>
                      <a:cubicBezTo>
                        <a:pt x="1303" y="1"/>
                        <a:pt x="1683" y="353"/>
                        <a:pt x="1683" y="842"/>
                      </a:cubicBezTo>
                      <a:cubicBezTo>
                        <a:pt x="1683" y="1303"/>
                        <a:pt x="1303" y="1682"/>
                        <a:pt x="842" y="1682"/>
                      </a:cubicBezTo>
                      <a:cubicBezTo>
                        <a:pt x="408" y="1710"/>
                        <a:pt x="1" y="1303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flipH="1">
                  <a:off x="8467194" y="112202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42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29" y="1"/>
                        <a:pt x="1682" y="353"/>
                        <a:pt x="1682" y="842"/>
                      </a:cubicBezTo>
                      <a:cubicBezTo>
                        <a:pt x="1682" y="1303"/>
                        <a:pt x="1329" y="1682"/>
                        <a:pt x="841" y="1682"/>
                      </a:cubicBezTo>
                      <a:cubicBezTo>
                        <a:pt x="380" y="1710"/>
                        <a:pt x="0" y="1303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flipH="1">
                  <a:off x="8801745" y="1822071"/>
                  <a:ext cx="71664" cy="225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75134" fill="none" extrusionOk="0">
                      <a:moveTo>
                        <a:pt x="2388" y="75133"/>
                      </a:moveTo>
                      <a:lnTo>
                        <a:pt x="2388" y="18200"/>
                      </a:lnTo>
                      <a:lnTo>
                        <a:pt x="1" y="15813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flipH="1">
                  <a:off x="8752078" y="407762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8" y="0"/>
                        <a:pt x="1710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2" y="3391"/>
                        <a:pt x="1710" y="3391"/>
                      </a:cubicBezTo>
                      <a:cubicBezTo>
                        <a:pt x="788" y="3391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8882322" y="1819610"/>
                  <a:ext cx="104225" cy="202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67513" fill="none" extrusionOk="0">
                      <a:moveTo>
                        <a:pt x="1" y="67512"/>
                      </a:moveTo>
                      <a:lnTo>
                        <a:pt x="3473" y="64013"/>
                      </a:lnTo>
                      <a:lnTo>
                        <a:pt x="3473" y="19910"/>
                      </a:lnTo>
                      <a:lnTo>
                        <a:pt x="1411" y="17821"/>
                      </a:lnTo>
                      <a:lnTo>
                        <a:pt x="141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flipH="1">
                  <a:off x="8492432" y="1172504"/>
                  <a:ext cx="201067" cy="316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0" h="105404" fill="none" extrusionOk="0">
                      <a:moveTo>
                        <a:pt x="3716" y="105404"/>
                      </a:moveTo>
                      <a:lnTo>
                        <a:pt x="3716" y="82972"/>
                      </a:lnTo>
                      <a:lnTo>
                        <a:pt x="0" y="79229"/>
                      </a:lnTo>
                      <a:lnTo>
                        <a:pt x="0" y="40117"/>
                      </a:lnTo>
                      <a:lnTo>
                        <a:pt x="6700" y="33390"/>
                      </a:lnTo>
                      <a:lnTo>
                        <a:pt x="670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 flipH="1">
                  <a:off x="8532315" y="4337269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2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60"/>
                        <a:pt x="3391" y="1682"/>
                      </a:cubicBezTo>
                      <a:cubicBezTo>
                        <a:pt x="3391" y="2632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 flipH="1">
                  <a:off x="8951495" y="356970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709"/>
                      </a:moveTo>
                      <a:cubicBezTo>
                        <a:pt x="1" y="760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709"/>
                      </a:cubicBezTo>
                      <a:cubicBezTo>
                        <a:pt x="3391" y="2658"/>
                        <a:pt x="2632" y="3391"/>
                        <a:pt x="1709" y="3391"/>
                      </a:cubicBezTo>
                      <a:cubicBezTo>
                        <a:pt x="787" y="3391"/>
                        <a:pt x="1" y="2658"/>
                        <a:pt x="1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 flipH="1">
                  <a:off x="8984056" y="3841564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682"/>
                        <a:pt x="841" y="1682"/>
                      </a:cubicBezTo>
                      <a:cubicBezTo>
                        <a:pt x="380" y="1682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 flipH="1">
                  <a:off x="9001161" y="1546129"/>
                  <a:ext cx="232818" cy="202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7403" fill="none" extrusionOk="0">
                      <a:moveTo>
                        <a:pt x="7758" y="67403"/>
                      </a:moveTo>
                      <a:lnTo>
                        <a:pt x="7758" y="44809"/>
                      </a:lnTo>
                      <a:lnTo>
                        <a:pt x="0" y="370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 flipH="1">
                  <a:off x="9054879" y="1822071"/>
                  <a:ext cx="30" cy="17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95" fill="none" extrusionOk="0">
                      <a:moveTo>
                        <a:pt x="0" y="59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 flipH="1">
                  <a:off x="9100465" y="2162324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68"/>
                      </a:cubicBezTo>
                      <a:cubicBezTo>
                        <a:pt x="1" y="1329"/>
                        <a:pt x="380" y="1709"/>
                        <a:pt x="841" y="1709"/>
                      </a:cubicBezTo>
                      <a:cubicBezTo>
                        <a:pt x="1330" y="1709"/>
                        <a:pt x="1709" y="1329"/>
                        <a:pt x="1709" y="868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 flipH="1">
                  <a:off x="9030451" y="4264825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0" y="842"/>
                      </a:moveTo>
                      <a:cubicBezTo>
                        <a:pt x="0" y="381"/>
                        <a:pt x="380" y="1"/>
                        <a:pt x="868" y="1"/>
                      </a:cubicBezTo>
                      <a:cubicBezTo>
                        <a:pt x="1329" y="1"/>
                        <a:pt x="1709" y="381"/>
                        <a:pt x="1709" y="842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 flipH="1">
                  <a:off x="9131405" y="3200130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9"/>
                      </a:moveTo>
                      <a:cubicBezTo>
                        <a:pt x="0" y="381"/>
                        <a:pt x="353" y="1"/>
                        <a:pt x="841" y="1"/>
                      </a:cubicBezTo>
                      <a:cubicBezTo>
                        <a:pt x="1302" y="1"/>
                        <a:pt x="1682" y="381"/>
                        <a:pt x="1682" y="869"/>
                      </a:cubicBezTo>
                      <a:cubicBezTo>
                        <a:pt x="1682" y="1330"/>
                        <a:pt x="1302" y="1710"/>
                        <a:pt x="841" y="1710"/>
                      </a:cubicBezTo>
                      <a:cubicBezTo>
                        <a:pt x="407" y="1710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 flipH="1">
                  <a:off x="9055690" y="3251417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70"/>
                      </a:moveTo>
                      <a:lnTo>
                        <a:pt x="3337" y="25904"/>
                      </a:lnTo>
                      <a:lnTo>
                        <a:pt x="1" y="2254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 flipH="1">
                  <a:off x="9076877" y="460507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68"/>
                      </a:move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 flipH="1">
                  <a:off x="9176990" y="3540383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1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1"/>
                      </a:cubicBezTo>
                      <a:cubicBezTo>
                        <a:pt x="1710" y="1303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flipH="1">
                  <a:off x="9102085" y="3590860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69"/>
                      </a:moveTo>
                      <a:lnTo>
                        <a:pt x="3337" y="25904"/>
                      </a:lnTo>
                      <a:lnTo>
                        <a:pt x="1" y="22594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flipH="1">
                  <a:off x="9001161" y="2213581"/>
                  <a:ext cx="125382" cy="449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14974" fill="none" extrusionOk="0">
                      <a:moveTo>
                        <a:pt x="4178" y="14973"/>
                      </a:moveTo>
                      <a:lnTo>
                        <a:pt x="1438" y="12261"/>
                      </a:lnTo>
                      <a:lnTo>
                        <a:pt x="1438" y="3798"/>
                      </a:lnTo>
                      <a:lnTo>
                        <a:pt x="0" y="233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flipH="1">
                  <a:off x="8643832" y="2177779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flipH="1">
                  <a:off x="8643832" y="2121601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flipH="1">
                  <a:off x="8643832" y="2066262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flipH="1">
                  <a:off x="8643832" y="2010084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flipH="1">
                  <a:off x="8643832" y="1954745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6" name="Google Shape;96;p2"/>
                <p:cNvGrpSpPr/>
                <p:nvPr/>
              </p:nvGrpSpPr>
              <p:grpSpPr>
                <a:xfrm>
                  <a:off x="-154167" y="-428619"/>
                  <a:ext cx="9327105" cy="2291414"/>
                  <a:chOff x="-154167" y="-428619"/>
                  <a:chExt cx="9327105" cy="2291414"/>
                </a:xfrm>
              </p:grpSpPr>
              <p:sp>
                <p:nvSpPr>
                  <p:cNvPr id="97" name="Google Shape;97;p2"/>
                  <p:cNvSpPr/>
                  <p:nvPr/>
                </p:nvSpPr>
                <p:spPr>
                  <a:xfrm flipH="1">
                    <a:off x="8327167" y="1586012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3"/>
                          <a:pt x="760" y="0"/>
                          <a:pt x="1682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04" y="3391"/>
                          <a:pt x="1682" y="3391"/>
                        </a:cubicBezTo>
                        <a:cubicBezTo>
                          <a:pt x="733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 flipH="1">
                    <a:off x="8188791" y="1087846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09"/>
                        </a:moveTo>
                        <a:cubicBezTo>
                          <a:pt x="1" y="760"/>
                          <a:pt x="760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709"/>
                        </a:cubicBezTo>
                        <a:cubicBezTo>
                          <a:pt x="3391" y="2659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59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 flipH="1">
                    <a:off x="7680061" y="7370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 flipH="1">
                    <a:off x="7280388" y="780964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3391" y="1683"/>
                        </a:moveTo>
                        <a:cubicBezTo>
                          <a:pt x="3391" y="2632"/>
                          <a:pt x="2632" y="3391"/>
                          <a:pt x="1683" y="3391"/>
                        </a:cubicBezTo>
                        <a:cubicBezTo>
                          <a:pt x="760" y="3391"/>
                          <a:pt x="1" y="2632"/>
                          <a:pt x="1" y="1683"/>
                        </a:cubicBezTo>
                        <a:cubicBezTo>
                          <a:pt x="1" y="760"/>
                          <a:pt x="760" y="1"/>
                          <a:pt x="1683" y="1"/>
                        </a:cubicBezTo>
                        <a:cubicBezTo>
                          <a:pt x="2632" y="1"/>
                          <a:pt x="3391" y="760"/>
                          <a:pt x="3391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 flipH="1">
                    <a:off x="8414286" y="7370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1" y="3391"/>
                          <a:pt x="1709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 flipH="1">
                    <a:off x="8297067" y="941337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 flipH="1">
                    <a:off x="8214839" y="778533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9"/>
                        </a:moveTo>
                        <a:cubicBezTo>
                          <a:pt x="1" y="380"/>
                          <a:pt x="380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30"/>
                          <a:pt x="1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 flipH="1">
                    <a:off x="8240078" y="829820"/>
                    <a:ext cx="30" cy="25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572" fill="none" extrusionOk="0">
                        <a:moveTo>
                          <a:pt x="0" y="857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 flipH="1">
                    <a:off x="8871728" y="1501354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32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 flipH="1">
                    <a:off x="8651965" y="1761001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60"/>
                          <a:pt x="3391" y="1683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 flipH="1">
                    <a:off x="9071175" y="993435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3391" y="1709"/>
                        </a:moveTo>
                        <a:cubicBezTo>
                          <a:pt x="3391" y="2631"/>
                          <a:pt x="2631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60"/>
                          <a:pt x="339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 flipH="1">
                    <a:off x="9103736" y="126529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09" name="Google Shape;109;p2"/>
                  <p:cNvGrpSpPr/>
                  <p:nvPr/>
                </p:nvGrpSpPr>
                <p:grpSpPr>
                  <a:xfrm>
                    <a:off x="-154167" y="-428619"/>
                    <a:ext cx="9276628" cy="2291414"/>
                    <a:chOff x="-154167" y="-428619"/>
                    <a:chExt cx="9276628" cy="2291414"/>
                  </a:xfrm>
                </p:grpSpPr>
                <p:sp>
                  <p:nvSpPr>
                    <p:cNvPr id="110" name="Google Shape;110;p2"/>
                    <p:cNvSpPr/>
                    <p:nvPr/>
                  </p:nvSpPr>
                  <p:spPr>
                    <a:xfrm flipH="1">
                      <a:off x="8378454" y="-182777"/>
                      <a:ext cx="324828" cy="1768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24" h="58941" fill="none" extrusionOk="0">
                          <a:moveTo>
                            <a:pt x="1" y="0"/>
                          </a:moveTo>
                          <a:lnTo>
                            <a:pt x="1" y="30569"/>
                          </a:lnTo>
                          <a:lnTo>
                            <a:pt x="10823" y="41391"/>
                          </a:lnTo>
                          <a:lnTo>
                            <a:pt x="10823" y="5894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1" name="Google Shape;111;p2"/>
                    <p:cNvSpPr/>
                    <p:nvPr/>
                  </p:nvSpPr>
                  <p:spPr>
                    <a:xfrm flipH="1">
                      <a:off x="8078114" y="-142084"/>
                      <a:ext cx="244221" cy="10834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8" h="36103" fill="none" extrusionOk="0">
                          <a:moveTo>
                            <a:pt x="1" y="36102"/>
                          </a:moveTo>
                          <a:lnTo>
                            <a:pt x="1" y="27965"/>
                          </a:lnTo>
                          <a:lnTo>
                            <a:pt x="8138" y="19828"/>
                          </a:lnTo>
                          <a:lnTo>
                            <a:pt x="813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2" name="Google Shape;112;p2"/>
                    <p:cNvSpPr/>
                    <p:nvPr/>
                  </p:nvSpPr>
                  <p:spPr>
                    <a:xfrm flipH="1">
                      <a:off x="8464733" y="-278839"/>
                      <a:ext cx="30" cy="101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3852" fill="none" extrusionOk="0">
                          <a:moveTo>
                            <a:pt x="0" y="3385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3" name="Google Shape;113;p2"/>
                    <p:cNvSpPr/>
                    <p:nvPr/>
                  </p:nvSpPr>
                  <p:spPr>
                    <a:xfrm flipH="1">
                      <a:off x="8588464" y="-208826"/>
                      <a:ext cx="30" cy="808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6935" fill="none" extrusionOk="0">
                          <a:moveTo>
                            <a:pt x="0" y="2693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4" name="Google Shape;114;p2"/>
                    <p:cNvSpPr/>
                    <p:nvPr/>
                  </p:nvSpPr>
                  <p:spPr>
                    <a:xfrm flipH="1">
                      <a:off x="7960085" y="-127439"/>
                      <a:ext cx="174208" cy="1376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05" h="45868" fill="none" extrusionOk="0">
                          <a:moveTo>
                            <a:pt x="0" y="45867"/>
                          </a:moveTo>
                          <a:lnTo>
                            <a:pt x="0" y="26663"/>
                          </a:lnTo>
                          <a:lnTo>
                            <a:pt x="5805" y="20886"/>
                          </a:lnTo>
                          <a:lnTo>
                            <a:pt x="580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5" name="Google Shape;115;p2"/>
                    <p:cNvSpPr/>
                    <p:nvPr/>
                  </p:nvSpPr>
                  <p:spPr>
                    <a:xfrm flipH="1">
                      <a:off x="7764719" y="-169753"/>
                      <a:ext cx="113168" cy="13593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45298" fill="none" extrusionOk="0">
                          <a:moveTo>
                            <a:pt x="0" y="0"/>
                          </a:moveTo>
                          <a:lnTo>
                            <a:pt x="0" y="34854"/>
                          </a:lnTo>
                          <a:lnTo>
                            <a:pt x="3771" y="38625"/>
                          </a:lnTo>
                          <a:lnTo>
                            <a:pt x="3771" y="4529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6" name="Google Shape;116;p2"/>
                    <p:cNvSpPr/>
                    <p:nvPr/>
                  </p:nvSpPr>
                  <p:spPr>
                    <a:xfrm flipH="1">
                      <a:off x="7670278" y="-265005"/>
                      <a:ext cx="60290" cy="10020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" h="33391" fill="none" extrusionOk="0">
                          <a:moveTo>
                            <a:pt x="1" y="33390"/>
                          </a:moveTo>
                          <a:lnTo>
                            <a:pt x="1" y="28481"/>
                          </a:lnTo>
                          <a:lnTo>
                            <a:pt x="2008" y="26474"/>
                          </a:lnTo>
                          <a:lnTo>
                            <a:pt x="200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" name="Google Shape;117;p2"/>
                    <p:cNvSpPr/>
                    <p:nvPr/>
                  </p:nvSpPr>
                  <p:spPr>
                    <a:xfrm flipH="1">
                      <a:off x="7331675" y="-255221"/>
                      <a:ext cx="147349" cy="1036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10" h="34529" fill="none" extrusionOk="0">
                          <a:moveTo>
                            <a:pt x="4910" y="34529"/>
                          </a:moveTo>
                          <a:lnTo>
                            <a:pt x="4910" y="31383"/>
                          </a:lnTo>
                          <a:lnTo>
                            <a:pt x="0" y="2644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8" name="Google Shape;118;p2"/>
                    <p:cNvSpPr/>
                    <p:nvPr/>
                  </p:nvSpPr>
                  <p:spPr>
                    <a:xfrm flipH="1">
                      <a:off x="7331675" y="-210446"/>
                      <a:ext cx="30" cy="7431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4765" fill="none" extrusionOk="0">
                          <a:moveTo>
                            <a:pt x="1" y="0"/>
                          </a:moveTo>
                          <a:lnTo>
                            <a:pt x="1" y="24764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9" name="Google Shape;119;p2"/>
                    <p:cNvSpPr/>
                    <p:nvPr/>
                  </p:nvSpPr>
                  <p:spPr>
                    <a:xfrm flipH="1">
                      <a:off x="7208754" y="-234875"/>
                      <a:ext cx="30" cy="88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9403" fill="none" extrusionOk="0">
                          <a:moveTo>
                            <a:pt x="0" y="0"/>
                          </a:moveTo>
                          <a:lnTo>
                            <a:pt x="0" y="29403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0" name="Google Shape;120;p2"/>
                    <p:cNvSpPr/>
                    <p:nvPr/>
                  </p:nvSpPr>
                  <p:spPr>
                    <a:xfrm flipH="1">
                      <a:off x="5662999" y="382941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9"/>
                            <a:pt x="2631" y="3391"/>
                            <a:pt x="1709" y="3391"/>
                          </a:cubicBezTo>
                          <a:cubicBezTo>
                            <a:pt x="787" y="3418"/>
                            <a:pt x="0" y="2659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1" name="Google Shape;121;p2"/>
                    <p:cNvSpPr/>
                    <p:nvPr/>
                  </p:nvSpPr>
                  <p:spPr>
                    <a:xfrm flipH="1">
                      <a:off x="7495290" y="640157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1"/>
                            <a:pt x="1709" y="1"/>
                          </a:cubicBezTo>
                          <a:cubicBezTo>
                            <a:pt x="2658" y="1"/>
                            <a:pt x="3391" y="787"/>
                            <a:pt x="3391" y="1709"/>
                          </a:cubicBezTo>
                          <a:cubicBezTo>
                            <a:pt x="3391" y="2632"/>
                            <a:pt x="2604" y="3391"/>
                            <a:pt x="1709" y="3391"/>
                          </a:cubicBezTo>
                          <a:cubicBezTo>
                            <a:pt x="760" y="3391"/>
                            <a:pt x="0" y="2632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2" name="Google Shape;122;p2"/>
                    <p:cNvSpPr/>
                    <p:nvPr/>
                  </p:nvSpPr>
                  <p:spPr>
                    <a:xfrm flipH="1">
                      <a:off x="7053302" y="516426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682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0" y="2632"/>
                            <a:pt x="0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3" name="Google Shape;123;p2"/>
                    <p:cNvSpPr/>
                    <p:nvPr/>
                  </p:nvSpPr>
                  <p:spPr>
                    <a:xfrm flipH="1">
                      <a:off x="5383786" y="640157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4" name="Google Shape;124;p2"/>
                    <p:cNvSpPr/>
                    <p:nvPr/>
                  </p:nvSpPr>
                  <p:spPr>
                    <a:xfrm flipH="1">
                      <a:off x="7182706" y="647480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30" y="1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5" name="Google Shape;125;p2"/>
                    <p:cNvSpPr/>
                    <p:nvPr/>
                  </p:nvSpPr>
                  <p:spPr>
                    <a:xfrm flipH="1">
                      <a:off x="6821295" y="566903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407" y="1736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6" name="Google Shape;126;p2"/>
                    <p:cNvSpPr/>
                    <p:nvPr/>
                  </p:nvSpPr>
                  <p:spPr>
                    <a:xfrm flipH="1">
                      <a:off x="6484313" y="491187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1" y="842"/>
                          </a:moveTo>
                          <a:cubicBezTo>
                            <a:pt x="1" y="353"/>
                            <a:pt x="381" y="1"/>
                            <a:pt x="842" y="1"/>
                          </a:cubicBezTo>
                          <a:cubicBezTo>
                            <a:pt x="1330" y="1"/>
                            <a:pt x="1683" y="353"/>
                            <a:pt x="1683" y="842"/>
                          </a:cubicBezTo>
                          <a:cubicBezTo>
                            <a:pt x="1683" y="1303"/>
                            <a:pt x="1330" y="1683"/>
                            <a:pt x="842" y="1683"/>
                          </a:cubicBezTo>
                          <a:cubicBezTo>
                            <a:pt x="381" y="1683"/>
                            <a:pt x="1" y="1303"/>
                            <a:pt x="1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7" name="Google Shape;127;p2"/>
                    <p:cNvSpPr/>
                    <p:nvPr/>
                  </p:nvSpPr>
                  <p:spPr>
                    <a:xfrm flipH="1">
                      <a:off x="5797294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8" name="Google Shape;128;p2"/>
                    <p:cNvSpPr/>
                    <p:nvPr/>
                  </p:nvSpPr>
                  <p:spPr>
                    <a:xfrm flipH="1">
                      <a:off x="5509978" y="251888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29" y="1682"/>
                            <a:pt x="868" y="1682"/>
                          </a:cubicBezTo>
                          <a:cubicBezTo>
                            <a:pt x="407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9" name="Google Shape;129;p2"/>
                    <p:cNvSpPr/>
                    <p:nvPr/>
                  </p:nvSpPr>
                  <p:spPr>
                    <a:xfrm flipH="1">
                      <a:off x="5142056" y="168040"/>
                      <a:ext cx="5047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37" fill="none" extrusionOk="0">
                          <a:moveTo>
                            <a:pt x="0" y="869"/>
                          </a:moveTo>
                          <a:cubicBezTo>
                            <a:pt x="0" y="380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0"/>
                            <a:pt x="1682" y="869"/>
                          </a:cubicBez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37"/>
                            <a:pt x="0" y="1330"/>
                            <a:pt x="0" y="86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0" name="Google Shape;130;p2"/>
                    <p:cNvSpPr/>
                    <p:nvPr/>
                  </p:nvSpPr>
                  <p:spPr>
                    <a:xfrm flipH="1">
                      <a:off x="5142056" y="251888"/>
                      <a:ext cx="5047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ubicBezTo>
                            <a:pt x="1682" y="1330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1" name="Google Shape;131;p2"/>
                    <p:cNvSpPr/>
                    <p:nvPr/>
                  </p:nvSpPr>
                  <p:spPr>
                    <a:xfrm flipH="1">
                      <a:off x="5036240" y="7443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68"/>
                          </a:cubicBezTo>
                          <a:cubicBezTo>
                            <a:pt x="1682" y="1330"/>
                            <a:pt x="1329" y="1709"/>
                            <a:pt x="841" y="1709"/>
                          </a:cubicBezTo>
                          <a:cubicBezTo>
                            <a:pt x="407" y="1709"/>
                            <a:pt x="0" y="1302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2" name="Google Shape;132;p2"/>
                    <p:cNvSpPr/>
                    <p:nvPr/>
                  </p:nvSpPr>
                  <p:spPr>
                    <a:xfrm flipH="1">
                      <a:off x="6642225" y="321091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710" y="380"/>
                            <a:pt x="1710" y="841"/>
                          </a:cubicBezTo>
                          <a:cubicBezTo>
                            <a:pt x="1710" y="1329"/>
                            <a:pt x="1330" y="1682"/>
                            <a:pt x="842" y="1682"/>
                          </a:cubicBezTo>
                          <a:cubicBezTo>
                            <a:pt x="380" y="1682"/>
                            <a:pt x="1" y="1275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3" name="Google Shape;133;p2"/>
                    <p:cNvSpPr/>
                    <p:nvPr/>
                  </p:nvSpPr>
                  <p:spPr>
                    <a:xfrm flipH="1">
                      <a:off x="6047187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4" name="Google Shape;134;p2"/>
                    <p:cNvSpPr/>
                    <p:nvPr/>
                  </p:nvSpPr>
                  <p:spPr>
                    <a:xfrm flipH="1">
                      <a:off x="6912465" y="362595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682" y="380"/>
                            <a:pt x="1682" y="841"/>
                          </a:cubicBezTo>
                          <a:cubicBezTo>
                            <a:pt x="1682" y="1329"/>
                            <a:pt x="1330" y="1709"/>
                            <a:pt x="842" y="1709"/>
                          </a:cubicBezTo>
                          <a:cubicBezTo>
                            <a:pt x="380" y="1709"/>
                            <a:pt x="1" y="1329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5" name="Google Shape;135;p2"/>
                    <p:cNvSpPr/>
                    <p:nvPr/>
                  </p:nvSpPr>
                  <p:spPr>
                    <a:xfrm flipH="1">
                      <a:off x="6137547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6" name="Google Shape;136;p2"/>
                    <p:cNvSpPr/>
                    <p:nvPr/>
                  </p:nvSpPr>
                  <p:spPr>
                    <a:xfrm flipH="1">
                      <a:off x="5221822" y="382941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2" y="0"/>
                          </a:moveTo>
                          <a:cubicBezTo>
                            <a:pt x="381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381" y="1709"/>
                            <a:pt x="842" y="1709"/>
                          </a:cubicBezTo>
                          <a:cubicBezTo>
                            <a:pt x="1330" y="1709"/>
                            <a:pt x="1710" y="1329"/>
                            <a:pt x="1710" y="841"/>
                          </a:cubicBezTo>
                          <a:cubicBezTo>
                            <a:pt x="1710" y="380"/>
                            <a:pt x="1330" y="0"/>
                            <a:pt x="84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" name="Google Shape;137;p2"/>
                    <p:cNvSpPr/>
                    <p:nvPr/>
                  </p:nvSpPr>
                  <p:spPr>
                    <a:xfrm flipH="1">
                      <a:off x="5449748" y="63845"/>
                      <a:ext cx="51287" cy="50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4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288"/>
                            <a:pt x="356" y="1684"/>
                            <a:pt x="797" y="1684"/>
                          </a:cubicBezTo>
                          <a:cubicBezTo>
                            <a:pt x="812" y="1684"/>
                            <a:pt x="826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8" name="Google Shape;138;p2"/>
                    <p:cNvSpPr/>
                    <p:nvPr/>
                  </p:nvSpPr>
                  <p:spPr>
                    <a:xfrm flipH="1">
                      <a:off x="6137547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9" name="Google Shape;139;p2"/>
                    <p:cNvSpPr/>
                    <p:nvPr/>
                  </p:nvSpPr>
                  <p:spPr>
                    <a:xfrm flipH="1">
                      <a:off x="6137547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0" name="Google Shape;140;p2"/>
                    <p:cNvSpPr/>
                    <p:nvPr/>
                  </p:nvSpPr>
                  <p:spPr>
                    <a:xfrm flipH="1">
                      <a:off x="6650358" y="45959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709" y="868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1" name="Google Shape;141;p2"/>
                    <p:cNvSpPr/>
                    <p:nvPr/>
                  </p:nvSpPr>
                  <p:spPr>
                    <a:xfrm flipH="1">
                      <a:off x="6650358" y="126536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1709" y="841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2" name="Google Shape;142;p2"/>
                    <p:cNvSpPr/>
                    <p:nvPr/>
                  </p:nvSpPr>
                  <p:spPr>
                    <a:xfrm flipH="1">
                      <a:off x="7514016" y="444792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1682" y="842"/>
                          </a:move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10"/>
                            <a:pt x="0" y="1330"/>
                            <a:pt x="0" y="842"/>
                          </a:cubicBezTo>
                          <a:cubicBezTo>
                            <a:pt x="0" y="381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1"/>
                            <a:pt x="1682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3" name="Google Shape;143;p2"/>
                    <p:cNvSpPr/>
                    <p:nvPr/>
                  </p:nvSpPr>
                  <p:spPr>
                    <a:xfrm flipH="1">
                      <a:off x="7514016" y="329223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4" name="Google Shape;144;p2"/>
                    <p:cNvSpPr/>
                    <p:nvPr/>
                  </p:nvSpPr>
                  <p:spPr>
                    <a:xfrm flipH="1">
                      <a:off x="7514826" y="13547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0" y="381"/>
                            <a:pt x="0" y="869"/>
                          </a:cubicBezTo>
                          <a:cubicBezTo>
                            <a:pt x="0" y="1330"/>
                            <a:pt x="380" y="1710"/>
                            <a:pt x="841" y="1710"/>
                          </a:cubicBezTo>
                          <a:cubicBezTo>
                            <a:pt x="1329" y="1710"/>
                            <a:pt x="1682" y="1330"/>
                            <a:pt x="1682" y="869"/>
                          </a:cubicBezTo>
                          <a:cubicBezTo>
                            <a:pt x="1682" y="381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5" name="Google Shape;145;p2"/>
                    <p:cNvSpPr/>
                    <p:nvPr/>
                  </p:nvSpPr>
                  <p:spPr>
                    <a:xfrm flipH="1">
                      <a:off x="7769611" y="354462"/>
                      <a:ext cx="51287" cy="513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1" extrusionOk="0">
                          <a:moveTo>
                            <a:pt x="841" y="0"/>
                          </a:moveTo>
                          <a:cubicBezTo>
                            <a:pt x="380" y="0"/>
                            <a:pt x="0" y="380"/>
                            <a:pt x="0" y="841"/>
                          </a:cubicBezTo>
                          <a:cubicBezTo>
                            <a:pt x="0" y="1314"/>
                            <a:pt x="356" y="1710"/>
                            <a:pt x="797" y="1710"/>
                          </a:cubicBezTo>
                          <a:cubicBezTo>
                            <a:pt x="812" y="1710"/>
                            <a:pt x="826" y="1710"/>
                            <a:pt x="841" y="1709"/>
                          </a:cubicBezTo>
                          <a:cubicBezTo>
                            <a:pt x="1329" y="1709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29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6" name="Google Shape;146;p2"/>
                    <p:cNvSpPr/>
                    <p:nvPr/>
                  </p:nvSpPr>
                  <p:spPr>
                    <a:xfrm flipH="1">
                      <a:off x="7769611" y="20721"/>
                      <a:ext cx="5128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29"/>
                            <a:pt x="1329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7" name="Google Shape;147;p2"/>
                    <p:cNvSpPr/>
                    <p:nvPr/>
                  </p:nvSpPr>
                  <p:spPr>
                    <a:xfrm flipH="1">
                      <a:off x="6937704" y="554689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3" y="1"/>
                            <a:pt x="842" y="1"/>
                          </a:cubicBezTo>
                          <a:cubicBezTo>
                            <a:pt x="1303" y="1"/>
                            <a:pt x="1683" y="380"/>
                            <a:pt x="1683" y="868"/>
                          </a:cubicBezTo>
                          <a:cubicBezTo>
                            <a:pt x="1683" y="1330"/>
                            <a:pt x="1303" y="1709"/>
                            <a:pt x="842" y="1709"/>
                          </a:cubicBezTo>
                          <a:cubicBezTo>
                            <a:pt x="353" y="1709"/>
                            <a:pt x="1" y="1330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8" name="Google Shape;148;p2"/>
                    <p:cNvSpPr/>
                    <p:nvPr/>
                  </p:nvSpPr>
                  <p:spPr>
                    <a:xfrm flipH="1">
                      <a:off x="8562415" y="599464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9" name="Google Shape;149;p2"/>
                    <p:cNvSpPr/>
                    <p:nvPr/>
                  </p:nvSpPr>
                  <p:spPr>
                    <a:xfrm flipH="1">
                      <a:off x="8923015" y="-168132"/>
                      <a:ext cx="30" cy="1667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55578" fill="none" extrusionOk="0">
                          <a:moveTo>
                            <a:pt x="0" y="1"/>
                          </a:moveTo>
                          <a:lnTo>
                            <a:pt x="0" y="5557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0" name="Google Shape;150;p2"/>
                    <p:cNvSpPr/>
                    <p:nvPr/>
                  </p:nvSpPr>
                  <p:spPr>
                    <a:xfrm flipH="1">
                      <a:off x="9001972" y="-159189"/>
                      <a:ext cx="105035" cy="1429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0" h="47631" fill="none" extrusionOk="0">
                          <a:moveTo>
                            <a:pt x="3499" y="1"/>
                          </a:moveTo>
                          <a:lnTo>
                            <a:pt x="3499" y="44104"/>
                          </a:lnTo>
                          <a:lnTo>
                            <a:pt x="0" y="4763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1" name="Google Shape;151;p2"/>
                    <p:cNvSpPr/>
                    <p:nvPr/>
                  </p:nvSpPr>
                  <p:spPr>
                    <a:xfrm flipH="1">
                      <a:off x="8703252" y="-199883"/>
                      <a:ext cx="110707" cy="19609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9" h="65342" fill="none" extrusionOk="0">
                          <a:moveTo>
                            <a:pt x="3689" y="65342"/>
                          </a:moveTo>
                          <a:lnTo>
                            <a:pt x="3689" y="42856"/>
                          </a:lnTo>
                          <a:lnTo>
                            <a:pt x="0" y="39113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2" name="Google Shape;152;p2"/>
                    <p:cNvSpPr/>
                    <p:nvPr/>
                  </p:nvSpPr>
                  <p:spPr>
                    <a:xfrm flipH="1">
                      <a:off x="9122432" y="-185208"/>
                      <a:ext cx="30" cy="11778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9249" fill="none" extrusionOk="0">
                          <a:moveTo>
                            <a:pt x="0" y="3924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3" name="Google Shape;153;p2"/>
                    <p:cNvSpPr/>
                    <p:nvPr/>
                  </p:nvSpPr>
                  <p:spPr>
                    <a:xfrm flipH="1">
                      <a:off x="7104559" y="-144514"/>
                      <a:ext cx="30" cy="6609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2025" fill="none" extrusionOk="0">
                          <a:moveTo>
                            <a:pt x="0" y="2202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4" name="Google Shape;154;p2"/>
                    <p:cNvSpPr/>
                    <p:nvPr/>
                  </p:nvSpPr>
                  <p:spPr>
                    <a:xfrm flipH="1">
                      <a:off x="6436297" y="564472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53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53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5" name="Google Shape;155;p2"/>
                    <p:cNvSpPr/>
                    <p:nvPr/>
                  </p:nvSpPr>
                  <p:spPr>
                    <a:xfrm flipH="1">
                      <a:off x="6362202" y="614919"/>
                      <a:ext cx="99333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10" h="33770" fill="none" extrusionOk="0">
                          <a:moveTo>
                            <a:pt x="0" y="1"/>
                          </a:moveTo>
                          <a:lnTo>
                            <a:pt x="0" y="7867"/>
                          </a:lnTo>
                          <a:lnTo>
                            <a:pt x="3309" y="11230"/>
                          </a:lnTo>
                          <a:lnTo>
                            <a:pt x="3309" y="3377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6" name="Google Shape;156;p2"/>
                    <p:cNvSpPr/>
                    <p:nvPr/>
                  </p:nvSpPr>
                  <p:spPr>
                    <a:xfrm flipH="1">
                      <a:off x="5802996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7" name="Google Shape;157;p2"/>
                    <p:cNvSpPr/>
                    <p:nvPr/>
                  </p:nvSpPr>
                  <p:spPr>
                    <a:xfrm flipH="1">
                      <a:off x="5877090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8" name="Google Shape;158;p2"/>
                    <p:cNvSpPr/>
                    <p:nvPr/>
                  </p:nvSpPr>
                  <p:spPr>
                    <a:xfrm flipH="1">
                      <a:off x="5952776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9" name="Google Shape;159;p2"/>
                    <p:cNvSpPr/>
                    <p:nvPr/>
                  </p:nvSpPr>
                  <p:spPr>
                    <a:xfrm flipH="1">
                      <a:off x="5847771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0" name="Google Shape;160;p2"/>
                    <p:cNvSpPr/>
                    <p:nvPr/>
                  </p:nvSpPr>
                  <p:spPr>
                    <a:xfrm flipH="1">
                      <a:off x="5854283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1" name="Google Shape;161;p2"/>
                    <p:cNvSpPr/>
                    <p:nvPr/>
                  </p:nvSpPr>
                  <p:spPr>
                    <a:xfrm flipH="1">
                      <a:off x="6922249" y="605976"/>
                      <a:ext cx="113168" cy="598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19937" fill="none" extrusionOk="0">
                          <a:moveTo>
                            <a:pt x="1" y="19936"/>
                          </a:moveTo>
                          <a:lnTo>
                            <a:pt x="3771" y="16166"/>
                          </a:lnTo>
                          <a:lnTo>
                            <a:pt x="3771" y="4991"/>
                          </a:lnTo>
                          <a:lnTo>
                            <a:pt x="2415" y="3635"/>
                          </a:lnTo>
                          <a:lnTo>
                            <a:pt x="241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2" name="Google Shape;162;p2"/>
                    <p:cNvSpPr/>
                    <p:nvPr/>
                  </p:nvSpPr>
                  <p:spPr>
                    <a:xfrm flipH="1">
                      <a:off x="7715863" y="-143704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0" y="16871"/>
                          </a:moveTo>
                          <a:lnTo>
                            <a:pt x="2197" y="14674"/>
                          </a:lnTo>
                          <a:lnTo>
                            <a:pt x="219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3" name="Google Shape;163;p2"/>
                    <p:cNvSpPr/>
                    <p:nvPr/>
                  </p:nvSpPr>
                  <p:spPr>
                    <a:xfrm flipH="1">
                      <a:off x="6786303" y="-428619"/>
                      <a:ext cx="59450" cy="100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33364" fill="none" extrusionOk="0">
                          <a:moveTo>
                            <a:pt x="1" y="33363"/>
                          </a:moveTo>
                          <a:lnTo>
                            <a:pt x="1" y="28427"/>
                          </a:lnTo>
                          <a:lnTo>
                            <a:pt x="1981" y="26447"/>
                          </a:lnTo>
                          <a:lnTo>
                            <a:pt x="198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4" name="Google Shape;164;p2"/>
                    <p:cNvSpPr/>
                    <p:nvPr/>
                  </p:nvSpPr>
                  <p:spPr>
                    <a:xfrm flipH="1">
                      <a:off x="6886417" y="190847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extrusionOk="0">
                          <a:moveTo>
                            <a:pt x="841" y="0"/>
                          </a:moveTo>
                          <a:cubicBezTo>
                            <a:pt x="380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407" y="1682"/>
                            <a:pt x="841" y="1682"/>
                          </a:cubicBezTo>
                          <a:cubicBezTo>
                            <a:pt x="1330" y="1682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30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5" name="Google Shape;165;p2"/>
                    <p:cNvSpPr/>
                    <p:nvPr/>
                  </p:nvSpPr>
                  <p:spPr>
                    <a:xfrm flipH="1">
                      <a:off x="6831889" y="-308129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1" y="16871"/>
                          </a:moveTo>
                          <a:lnTo>
                            <a:pt x="2198" y="14701"/>
                          </a:lnTo>
                          <a:lnTo>
                            <a:pt x="2198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6" name="Google Shape;166;p2"/>
                    <p:cNvSpPr/>
                    <p:nvPr/>
                  </p:nvSpPr>
                  <p:spPr>
                    <a:xfrm flipH="1">
                      <a:off x="7557140" y="-142084"/>
                      <a:ext cx="59450" cy="593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774" fill="none" extrusionOk="0">
                          <a:moveTo>
                            <a:pt x="1980" y="19774"/>
                          </a:moveTo>
                          <a:lnTo>
                            <a:pt x="0" y="1779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7" name="Google Shape;167;p2"/>
                    <p:cNvSpPr/>
                    <p:nvPr/>
                  </p:nvSpPr>
                  <p:spPr>
                    <a:xfrm flipH="1">
                      <a:off x="8187980" y="235622"/>
                      <a:ext cx="197016" cy="1196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988" fill="none" extrusionOk="0">
                          <a:moveTo>
                            <a:pt x="6564" y="3987"/>
                          </a:moveTo>
                          <a:lnTo>
                            <a:pt x="0" y="3987"/>
                          </a:lnTo>
                          <a:lnTo>
                            <a:pt x="0" y="0"/>
                          </a:lnTo>
                          <a:lnTo>
                            <a:pt x="6564" y="0"/>
                          </a:ln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8" name="Google Shape;168;p2"/>
                    <p:cNvSpPr/>
                    <p:nvPr/>
                  </p:nvSpPr>
                  <p:spPr>
                    <a:xfrm flipH="1">
                      <a:off x="837440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9" name="Google Shape;169;p2"/>
                    <p:cNvSpPr/>
                    <p:nvPr/>
                  </p:nvSpPr>
                  <p:spPr>
                    <a:xfrm flipH="1">
                      <a:off x="834508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0" name="Google Shape;170;p2"/>
                    <p:cNvSpPr/>
                    <p:nvPr/>
                  </p:nvSpPr>
                  <p:spPr>
                    <a:xfrm flipH="1">
                      <a:off x="831660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1" name="Google Shape;171;p2"/>
                    <p:cNvSpPr/>
                    <p:nvPr/>
                  </p:nvSpPr>
                  <p:spPr>
                    <a:xfrm flipH="1">
                      <a:off x="82872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2" name="Google Shape;172;p2"/>
                    <p:cNvSpPr/>
                    <p:nvPr/>
                  </p:nvSpPr>
                  <p:spPr>
                    <a:xfrm flipH="1">
                      <a:off x="82571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3" name="Google Shape;173;p2"/>
                    <p:cNvSpPr/>
                    <p:nvPr/>
                  </p:nvSpPr>
                  <p:spPr>
                    <a:xfrm flipH="1">
                      <a:off x="822867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4" name="Google Shape;174;p2"/>
                    <p:cNvSpPr/>
                    <p:nvPr/>
                  </p:nvSpPr>
                  <p:spPr>
                    <a:xfrm flipH="1">
                      <a:off x="81993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5" name="Google Shape;175;p2"/>
                    <p:cNvSpPr/>
                    <p:nvPr/>
                  </p:nvSpPr>
                  <p:spPr>
                    <a:xfrm flipH="1">
                      <a:off x="837440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6" name="Google Shape;176;p2"/>
                    <p:cNvSpPr/>
                    <p:nvPr/>
                  </p:nvSpPr>
                  <p:spPr>
                    <a:xfrm flipH="1">
                      <a:off x="834508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7" name="Google Shape;177;p2"/>
                    <p:cNvSpPr/>
                    <p:nvPr/>
                  </p:nvSpPr>
                  <p:spPr>
                    <a:xfrm flipH="1">
                      <a:off x="831660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8" name="Google Shape;178;p2"/>
                    <p:cNvSpPr/>
                    <p:nvPr/>
                  </p:nvSpPr>
                  <p:spPr>
                    <a:xfrm flipH="1">
                      <a:off x="82872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9" name="Google Shape;179;p2"/>
                    <p:cNvSpPr/>
                    <p:nvPr/>
                  </p:nvSpPr>
                  <p:spPr>
                    <a:xfrm flipH="1">
                      <a:off x="82571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0" name="Google Shape;180;p2"/>
                    <p:cNvSpPr/>
                    <p:nvPr/>
                  </p:nvSpPr>
                  <p:spPr>
                    <a:xfrm flipH="1">
                      <a:off x="822867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1" name="Google Shape;181;p2"/>
                    <p:cNvSpPr/>
                    <p:nvPr/>
                  </p:nvSpPr>
                  <p:spPr>
                    <a:xfrm flipH="1">
                      <a:off x="81993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2" name="Google Shape;182;p2"/>
                    <p:cNvSpPr/>
                    <p:nvPr/>
                  </p:nvSpPr>
                  <p:spPr>
                    <a:xfrm flipH="1">
                      <a:off x="6953159" y="-118466"/>
                      <a:ext cx="70854" cy="490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1" h="16329" fill="none" extrusionOk="0">
                          <a:moveTo>
                            <a:pt x="2360" y="16329"/>
                          </a:moveTo>
                          <a:lnTo>
                            <a:pt x="0" y="13942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3" name="Google Shape;183;p2"/>
                    <p:cNvSpPr/>
                    <p:nvPr/>
                  </p:nvSpPr>
                  <p:spPr>
                    <a:xfrm flipH="1">
                      <a:off x="6491635" y="-143704"/>
                      <a:ext cx="254815" cy="93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91" h="31058" fill="none" extrusionOk="0">
                          <a:moveTo>
                            <a:pt x="1" y="31057"/>
                          </a:moveTo>
                          <a:lnTo>
                            <a:pt x="1" y="24764"/>
                          </a:lnTo>
                          <a:lnTo>
                            <a:pt x="8490" y="16275"/>
                          </a:lnTo>
                          <a:lnTo>
                            <a:pt x="849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4" name="Google Shape;184;p2"/>
                    <p:cNvSpPr/>
                    <p:nvPr/>
                  </p:nvSpPr>
                  <p:spPr>
                    <a:xfrm flipH="1">
                      <a:off x="6567350" y="-234875"/>
                      <a:ext cx="83038" cy="564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67" h="18798" fill="none" extrusionOk="0">
                          <a:moveTo>
                            <a:pt x="0" y="18797"/>
                          </a:moveTo>
                          <a:lnTo>
                            <a:pt x="2767" y="16003"/>
                          </a:lnTo>
                          <a:lnTo>
                            <a:pt x="276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5" name="Google Shape;185;p2"/>
                    <p:cNvSpPr/>
                    <p:nvPr/>
                  </p:nvSpPr>
                  <p:spPr>
                    <a:xfrm flipH="1">
                      <a:off x="6436297" y="-234875"/>
                      <a:ext cx="55368" cy="7309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5" h="24358" fill="none" extrusionOk="0">
                          <a:moveTo>
                            <a:pt x="0" y="24358"/>
                          </a:moveTo>
                          <a:lnTo>
                            <a:pt x="1845" y="22486"/>
                          </a:lnTo>
                          <a:lnTo>
                            <a:pt x="184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6" name="Google Shape;186;p2"/>
                    <p:cNvSpPr/>
                    <p:nvPr/>
                  </p:nvSpPr>
                  <p:spPr>
                    <a:xfrm flipH="1">
                      <a:off x="6226287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7" name="Google Shape;187;p2"/>
                    <p:cNvSpPr/>
                    <p:nvPr/>
                  </p:nvSpPr>
                  <p:spPr>
                    <a:xfrm flipH="1">
                      <a:off x="6094423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8" name="Google Shape;188;p2"/>
                    <p:cNvSpPr/>
                    <p:nvPr/>
                  </p:nvSpPr>
                  <p:spPr>
                    <a:xfrm flipH="1">
                      <a:off x="5725690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9" name="Google Shape;189;p2"/>
                    <p:cNvSpPr/>
                    <p:nvPr/>
                  </p:nvSpPr>
                  <p:spPr>
                    <a:xfrm flipH="1">
                      <a:off x="5265787" y="-98119"/>
                      <a:ext cx="69203" cy="4859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16194" fill="none" extrusionOk="0">
                          <a:moveTo>
                            <a:pt x="2306" y="16193"/>
                          </a:moveTo>
                          <a:lnTo>
                            <a:pt x="0" y="1388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0" name="Google Shape;190;p2"/>
                    <p:cNvSpPr/>
                    <p:nvPr/>
                  </p:nvSpPr>
                  <p:spPr>
                    <a:xfrm flipH="1">
                      <a:off x="5408214" y="-98119"/>
                      <a:ext cx="110737" cy="363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" h="12098" fill="none" extrusionOk="0">
                          <a:moveTo>
                            <a:pt x="0" y="12097"/>
                          </a:moveTo>
                          <a:lnTo>
                            <a:pt x="3689" y="8436"/>
                          </a:lnTo>
                          <a:lnTo>
                            <a:pt x="3689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1" name="Google Shape;191;p2"/>
                    <p:cNvSpPr/>
                    <p:nvPr/>
                  </p:nvSpPr>
                  <p:spPr>
                    <a:xfrm flipH="1">
                      <a:off x="5475767" y="-80233"/>
                      <a:ext cx="30" cy="1384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4613" fill="none" extrusionOk="0">
                          <a:moveTo>
                            <a:pt x="0" y="4612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2" name="Google Shape;192;p2"/>
                    <p:cNvSpPr/>
                    <p:nvPr/>
                  </p:nvSpPr>
                  <p:spPr>
                    <a:xfrm flipH="1">
                      <a:off x="5080985" y="-55805"/>
                      <a:ext cx="47266" cy="138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4612" fill="none" extrusionOk="0">
                          <a:moveTo>
                            <a:pt x="1574" y="4612"/>
                          </a:moveTo>
                          <a:lnTo>
                            <a:pt x="1" y="3039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3" name="Google Shape;193;p2"/>
                    <p:cNvSpPr/>
                    <p:nvPr/>
                  </p:nvSpPr>
                  <p:spPr>
                    <a:xfrm flipH="1">
                      <a:off x="5167294" y="-98119"/>
                      <a:ext cx="30" cy="2661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70" fill="none" extrusionOk="0">
                          <a:moveTo>
                            <a:pt x="1" y="887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4" name="Google Shape;194;p2"/>
                    <p:cNvSpPr/>
                    <p:nvPr/>
                  </p:nvSpPr>
                  <p:spPr>
                    <a:xfrm flipH="1">
                      <a:off x="8174146" y="127346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5" name="Google Shape;195;p2"/>
                    <p:cNvSpPr/>
                    <p:nvPr/>
                  </p:nvSpPr>
                  <p:spPr>
                    <a:xfrm flipH="1">
                      <a:off x="8174146" y="84192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6" name="Google Shape;196;p2"/>
                    <p:cNvSpPr/>
                    <p:nvPr/>
                  </p:nvSpPr>
                  <p:spPr>
                    <a:xfrm flipH="1">
                      <a:off x="8174146" y="42688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7" name="Google Shape;197;p2"/>
                    <p:cNvSpPr/>
                    <p:nvPr/>
                  </p:nvSpPr>
                  <p:spPr>
                    <a:xfrm>
                      <a:off x="265013" y="-182777"/>
                      <a:ext cx="324828" cy="1768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24" h="58941" fill="none" extrusionOk="0">
                          <a:moveTo>
                            <a:pt x="1" y="0"/>
                          </a:moveTo>
                          <a:lnTo>
                            <a:pt x="1" y="30569"/>
                          </a:lnTo>
                          <a:lnTo>
                            <a:pt x="10823" y="41391"/>
                          </a:lnTo>
                          <a:lnTo>
                            <a:pt x="10823" y="5894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8" name="Google Shape;198;p2"/>
                    <p:cNvSpPr/>
                    <p:nvPr/>
                  </p:nvSpPr>
                  <p:spPr>
                    <a:xfrm>
                      <a:off x="645960" y="-142084"/>
                      <a:ext cx="244221" cy="10834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8" h="36103" fill="none" extrusionOk="0">
                          <a:moveTo>
                            <a:pt x="1" y="36102"/>
                          </a:moveTo>
                          <a:lnTo>
                            <a:pt x="1" y="27965"/>
                          </a:lnTo>
                          <a:lnTo>
                            <a:pt x="8138" y="19828"/>
                          </a:lnTo>
                          <a:lnTo>
                            <a:pt x="813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9" name="Google Shape;199;p2"/>
                    <p:cNvSpPr/>
                    <p:nvPr/>
                  </p:nvSpPr>
                  <p:spPr>
                    <a:xfrm>
                      <a:off x="503533" y="-278839"/>
                      <a:ext cx="30" cy="101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3852" fill="none" extrusionOk="0">
                          <a:moveTo>
                            <a:pt x="0" y="3385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0" name="Google Shape;200;p2"/>
                    <p:cNvSpPr/>
                    <p:nvPr/>
                  </p:nvSpPr>
                  <p:spPr>
                    <a:xfrm>
                      <a:off x="379801" y="-208826"/>
                      <a:ext cx="30" cy="808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6935" fill="none" extrusionOk="0">
                          <a:moveTo>
                            <a:pt x="0" y="2693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1" name="Google Shape;201;p2"/>
                    <p:cNvSpPr/>
                    <p:nvPr/>
                  </p:nvSpPr>
                  <p:spPr>
                    <a:xfrm>
                      <a:off x="834003" y="-127439"/>
                      <a:ext cx="174208" cy="1376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05" h="45868" fill="none" extrusionOk="0">
                          <a:moveTo>
                            <a:pt x="0" y="45867"/>
                          </a:moveTo>
                          <a:lnTo>
                            <a:pt x="0" y="26663"/>
                          </a:lnTo>
                          <a:lnTo>
                            <a:pt x="5805" y="20886"/>
                          </a:lnTo>
                          <a:lnTo>
                            <a:pt x="580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2" name="Google Shape;202;p2"/>
                    <p:cNvSpPr/>
                    <p:nvPr/>
                  </p:nvSpPr>
                  <p:spPr>
                    <a:xfrm>
                      <a:off x="1090408" y="-169753"/>
                      <a:ext cx="113168" cy="13593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45298" fill="none" extrusionOk="0">
                          <a:moveTo>
                            <a:pt x="0" y="0"/>
                          </a:moveTo>
                          <a:lnTo>
                            <a:pt x="0" y="34854"/>
                          </a:lnTo>
                          <a:lnTo>
                            <a:pt x="3771" y="38625"/>
                          </a:lnTo>
                          <a:lnTo>
                            <a:pt x="3771" y="4529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3" name="Google Shape;203;p2"/>
                    <p:cNvSpPr/>
                    <p:nvPr/>
                  </p:nvSpPr>
                  <p:spPr>
                    <a:xfrm>
                      <a:off x="1237727" y="-265005"/>
                      <a:ext cx="60290" cy="10020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" h="33391" fill="none" extrusionOk="0">
                          <a:moveTo>
                            <a:pt x="1" y="33390"/>
                          </a:moveTo>
                          <a:lnTo>
                            <a:pt x="1" y="28481"/>
                          </a:lnTo>
                          <a:lnTo>
                            <a:pt x="2008" y="26474"/>
                          </a:lnTo>
                          <a:lnTo>
                            <a:pt x="200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4" name="Google Shape;204;p2"/>
                    <p:cNvSpPr/>
                    <p:nvPr/>
                  </p:nvSpPr>
                  <p:spPr>
                    <a:xfrm>
                      <a:off x="2396206" y="-255221"/>
                      <a:ext cx="147349" cy="1036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10" h="34529" fill="none" extrusionOk="0">
                          <a:moveTo>
                            <a:pt x="4910" y="34529"/>
                          </a:moveTo>
                          <a:lnTo>
                            <a:pt x="4910" y="31383"/>
                          </a:lnTo>
                          <a:lnTo>
                            <a:pt x="0" y="2644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5" name="Google Shape;205;p2"/>
                    <p:cNvSpPr/>
                    <p:nvPr/>
                  </p:nvSpPr>
                  <p:spPr>
                    <a:xfrm>
                      <a:off x="2543525" y="-210446"/>
                      <a:ext cx="30" cy="7431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4765" fill="none" extrusionOk="0">
                          <a:moveTo>
                            <a:pt x="1" y="0"/>
                          </a:moveTo>
                          <a:lnTo>
                            <a:pt x="1" y="24764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6" name="Google Shape;206;p2"/>
                    <p:cNvSpPr/>
                    <p:nvPr/>
                  </p:nvSpPr>
                  <p:spPr>
                    <a:xfrm>
                      <a:off x="2666446" y="-234875"/>
                      <a:ext cx="30" cy="88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9403" fill="none" extrusionOk="0">
                          <a:moveTo>
                            <a:pt x="0" y="0"/>
                          </a:moveTo>
                          <a:lnTo>
                            <a:pt x="0" y="29403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7" name="Google Shape;207;p2"/>
                    <p:cNvSpPr/>
                    <p:nvPr/>
                  </p:nvSpPr>
                  <p:spPr>
                    <a:xfrm>
                      <a:off x="539335" y="1586012"/>
                      <a:ext cx="101794" cy="1025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8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60" y="0"/>
                            <a:pt x="1682" y="0"/>
                          </a:cubicBezTo>
                          <a:cubicBezTo>
                            <a:pt x="2632" y="0"/>
                            <a:pt x="3391" y="760"/>
                            <a:pt x="3391" y="1682"/>
                          </a:cubicBezTo>
                          <a:cubicBezTo>
                            <a:pt x="3391" y="2604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1" y="2631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8" name="Google Shape;208;p2"/>
                    <p:cNvSpPr/>
                    <p:nvPr/>
                  </p:nvSpPr>
                  <p:spPr>
                    <a:xfrm>
                      <a:off x="1186470" y="737029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60" y="0"/>
                            <a:pt x="1682" y="0"/>
                          </a:cubicBezTo>
                          <a:cubicBezTo>
                            <a:pt x="2631" y="0"/>
                            <a:pt x="3391" y="787"/>
                            <a:pt x="3391" y="1709"/>
                          </a:cubicBezTo>
                          <a:cubicBezTo>
                            <a:pt x="3391" y="2658"/>
                            <a:pt x="2604" y="3391"/>
                            <a:pt x="1682" y="3391"/>
                          </a:cubicBezTo>
                          <a:cubicBezTo>
                            <a:pt x="760" y="3391"/>
                            <a:pt x="0" y="2631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9" name="Google Shape;209;p2"/>
                    <p:cNvSpPr/>
                    <p:nvPr/>
                  </p:nvSpPr>
                  <p:spPr>
                    <a:xfrm>
                      <a:off x="4879932" y="382941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9"/>
                            <a:pt x="2631" y="3391"/>
                            <a:pt x="1709" y="3391"/>
                          </a:cubicBezTo>
                          <a:cubicBezTo>
                            <a:pt x="787" y="3418"/>
                            <a:pt x="0" y="2659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0" name="Google Shape;210;p2"/>
                    <p:cNvSpPr/>
                    <p:nvPr/>
                  </p:nvSpPr>
                  <p:spPr>
                    <a:xfrm>
                      <a:off x="1371242" y="640157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1"/>
                            <a:pt x="1709" y="1"/>
                          </a:cubicBezTo>
                          <a:cubicBezTo>
                            <a:pt x="2658" y="1"/>
                            <a:pt x="3391" y="787"/>
                            <a:pt x="3391" y="1709"/>
                          </a:cubicBezTo>
                          <a:cubicBezTo>
                            <a:pt x="3391" y="2632"/>
                            <a:pt x="2604" y="3391"/>
                            <a:pt x="1709" y="3391"/>
                          </a:cubicBezTo>
                          <a:cubicBezTo>
                            <a:pt x="760" y="3391"/>
                            <a:pt x="0" y="2632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1" name="Google Shape;211;p2"/>
                    <p:cNvSpPr/>
                    <p:nvPr/>
                  </p:nvSpPr>
                  <p:spPr>
                    <a:xfrm>
                      <a:off x="2720164" y="516426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682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0" y="2632"/>
                            <a:pt x="0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2" name="Google Shape;212;p2"/>
                    <p:cNvSpPr/>
                    <p:nvPr/>
                  </p:nvSpPr>
                  <p:spPr>
                    <a:xfrm>
                      <a:off x="4411056" y="720734"/>
                      <a:ext cx="10179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9" fill="none" extrusionOk="0">
                          <a:moveTo>
                            <a:pt x="1" y="1710"/>
                          </a:moveTo>
                          <a:cubicBezTo>
                            <a:pt x="1" y="760"/>
                            <a:pt x="787" y="1"/>
                            <a:pt x="1709" y="1"/>
                          </a:cubicBezTo>
                          <a:cubicBezTo>
                            <a:pt x="2659" y="1"/>
                            <a:pt x="3391" y="787"/>
                            <a:pt x="3391" y="1710"/>
                          </a:cubicBezTo>
                          <a:cubicBezTo>
                            <a:pt x="3391" y="2659"/>
                            <a:pt x="2605" y="3391"/>
                            <a:pt x="1709" y="3391"/>
                          </a:cubicBezTo>
                          <a:cubicBezTo>
                            <a:pt x="787" y="3418"/>
                            <a:pt x="1" y="2659"/>
                            <a:pt x="1" y="1710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3" name="Google Shape;213;p2"/>
                    <p:cNvSpPr/>
                    <p:nvPr/>
                  </p:nvSpPr>
                  <p:spPr>
                    <a:xfrm>
                      <a:off x="1152259" y="1191231"/>
                      <a:ext cx="10179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391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87" y="0"/>
                            <a:pt x="1710" y="0"/>
                          </a:cubicBezTo>
                          <a:cubicBezTo>
                            <a:pt x="2632" y="0"/>
                            <a:pt x="3391" y="760"/>
                            <a:pt x="3391" y="1682"/>
                          </a:cubicBezTo>
                          <a:cubicBezTo>
                            <a:pt x="3391" y="2631"/>
                            <a:pt x="2632" y="3391"/>
                            <a:pt x="1710" y="3391"/>
                          </a:cubicBezTo>
                          <a:cubicBezTo>
                            <a:pt x="787" y="3391"/>
                            <a:pt x="1" y="2631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4" name="Google Shape;214;p2"/>
                    <p:cNvSpPr/>
                    <p:nvPr/>
                  </p:nvSpPr>
                  <p:spPr>
                    <a:xfrm>
                      <a:off x="452246" y="737029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8"/>
                            <a:pt x="2631" y="3391"/>
                            <a:pt x="1709" y="3391"/>
                          </a:cubicBezTo>
                          <a:cubicBezTo>
                            <a:pt x="760" y="3391"/>
                            <a:pt x="0" y="2631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5" name="Google Shape;215;p2"/>
                    <p:cNvSpPr/>
                    <p:nvPr/>
                  </p:nvSpPr>
                  <p:spPr>
                    <a:xfrm>
                      <a:off x="3761792" y="640157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6" name="Google Shape;216;p2"/>
                    <p:cNvSpPr/>
                    <p:nvPr/>
                  </p:nvSpPr>
                  <p:spPr>
                    <a:xfrm>
                      <a:off x="2641208" y="647480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30" y="1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7" name="Google Shape;217;p2"/>
                    <p:cNvSpPr/>
                    <p:nvPr/>
                  </p:nvSpPr>
                  <p:spPr>
                    <a:xfrm>
                      <a:off x="3010083" y="566903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407" y="1736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8" name="Google Shape;218;p2"/>
                    <p:cNvSpPr/>
                    <p:nvPr/>
                  </p:nvSpPr>
                  <p:spPr>
                    <a:xfrm>
                      <a:off x="3347876" y="491187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1" y="842"/>
                          </a:moveTo>
                          <a:cubicBezTo>
                            <a:pt x="1" y="353"/>
                            <a:pt x="381" y="1"/>
                            <a:pt x="842" y="1"/>
                          </a:cubicBezTo>
                          <a:cubicBezTo>
                            <a:pt x="1330" y="1"/>
                            <a:pt x="1683" y="353"/>
                            <a:pt x="1683" y="842"/>
                          </a:cubicBezTo>
                          <a:cubicBezTo>
                            <a:pt x="1683" y="1303"/>
                            <a:pt x="1330" y="1683"/>
                            <a:pt x="842" y="1683"/>
                          </a:cubicBezTo>
                          <a:cubicBezTo>
                            <a:pt x="381" y="1683"/>
                            <a:pt x="1" y="1303"/>
                            <a:pt x="1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9" name="Google Shape;219;p2"/>
                    <p:cNvSpPr/>
                    <p:nvPr/>
                  </p:nvSpPr>
                  <p:spPr>
                    <a:xfrm>
                      <a:off x="4796895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0" name="Google Shape;220;p2"/>
                    <p:cNvSpPr/>
                    <p:nvPr/>
                  </p:nvSpPr>
                  <p:spPr>
                    <a:xfrm>
                      <a:off x="3635630" y="251888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29" y="1682"/>
                            <a:pt x="868" y="1682"/>
                          </a:cubicBezTo>
                          <a:cubicBezTo>
                            <a:pt x="407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1" name="Google Shape;221;p2"/>
                    <p:cNvSpPr/>
                    <p:nvPr/>
                  </p:nvSpPr>
                  <p:spPr>
                    <a:xfrm>
                      <a:off x="4004363" y="168040"/>
                      <a:ext cx="5047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37" fill="none" extrusionOk="0">
                          <a:moveTo>
                            <a:pt x="0" y="869"/>
                          </a:moveTo>
                          <a:cubicBezTo>
                            <a:pt x="0" y="380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0"/>
                            <a:pt x="1682" y="869"/>
                          </a:cubicBez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37"/>
                            <a:pt x="0" y="1330"/>
                            <a:pt x="0" y="86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2" name="Google Shape;222;p2"/>
                    <p:cNvSpPr/>
                    <p:nvPr/>
                  </p:nvSpPr>
                  <p:spPr>
                    <a:xfrm>
                      <a:off x="4004363" y="251888"/>
                      <a:ext cx="5047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ubicBezTo>
                            <a:pt x="1682" y="1330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3" name="Google Shape;223;p2"/>
                    <p:cNvSpPr/>
                    <p:nvPr/>
                  </p:nvSpPr>
                  <p:spPr>
                    <a:xfrm>
                      <a:off x="4110178" y="7443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68"/>
                          </a:cubicBezTo>
                          <a:cubicBezTo>
                            <a:pt x="1682" y="1330"/>
                            <a:pt x="1329" y="1709"/>
                            <a:pt x="841" y="1709"/>
                          </a:cubicBezTo>
                          <a:cubicBezTo>
                            <a:pt x="407" y="1709"/>
                            <a:pt x="0" y="1302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4" name="Google Shape;224;p2"/>
                    <p:cNvSpPr/>
                    <p:nvPr/>
                  </p:nvSpPr>
                  <p:spPr>
                    <a:xfrm>
                      <a:off x="3189153" y="321091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710" y="380"/>
                            <a:pt x="1710" y="841"/>
                          </a:cubicBezTo>
                          <a:cubicBezTo>
                            <a:pt x="1710" y="1329"/>
                            <a:pt x="1330" y="1682"/>
                            <a:pt x="842" y="1682"/>
                          </a:cubicBezTo>
                          <a:cubicBezTo>
                            <a:pt x="380" y="1682"/>
                            <a:pt x="1" y="1275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5" name="Google Shape;225;p2"/>
                    <p:cNvSpPr/>
                    <p:nvPr/>
                  </p:nvSpPr>
                  <p:spPr>
                    <a:xfrm>
                      <a:off x="3110197" y="788316"/>
                      <a:ext cx="5050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2" fill="none" extrusionOk="0">
                          <a:moveTo>
                            <a:pt x="1" y="841"/>
                          </a:moveTo>
                          <a:cubicBezTo>
                            <a:pt x="1" y="353"/>
                            <a:pt x="353" y="0"/>
                            <a:pt x="842" y="0"/>
                          </a:cubicBezTo>
                          <a:cubicBezTo>
                            <a:pt x="1303" y="0"/>
                            <a:pt x="1682" y="353"/>
                            <a:pt x="1682" y="841"/>
                          </a:cubicBezTo>
                          <a:cubicBezTo>
                            <a:pt x="1682" y="1302"/>
                            <a:pt x="1303" y="1682"/>
                            <a:pt x="842" y="1682"/>
                          </a:cubicBezTo>
                          <a:cubicBezTo>
                            <a:pt x="408" y="1682"/>
                            <a:pt x="1" y="1302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6" name="Google Shape;226;p2"/>
                    <p:cNvSpPr/>
                    <p:nvPr/>
                  </p:nvSpPr>
                  <p:spPr>
                    <a:xfrm>
                      <a:off x="4546191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7" name="Google Shape;227;p2"/>
                    <p:cNvSpPr/>
                    <p:nvPr/>
                  </p:nvSpPr>
                  <p:spPr>
                    <a:xfrm>
                      <a:off x="2919723" y="362595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682" y="380"/>
                            <a:pt x="1682" y="841"/>
                          </a:cubicBezTo>
                          <a:cubicBezTo>
                            <a:pt x="1682" y="1329"/>
                            <a:pt x="1330" y="1709"/>
                            <a:pt x="842" y="1709"/>
                          </a:cubicBezTo>
                          <a:cubicBezTo>
                            <a:pt x="380" y="1709"/>
                            <a:pt x="1" y="1329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8" name="Google Shape;228;p2"/>
                    <p:cNvSpPr/>
                    <p:nvPr/>
                  </p:nvSpPr>
                  <p:spPr>
                    <a:xfrm>
                      <a:off x="4455831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9" name="Google Shape;229;p2"/>
                    <p:cNvSpPr/>
                    <p:nvPr/>
                  </p:nvSpPr>
                  <p:spPr>
                    <a:xfrm>
                      <a:off x="3923756" y="382941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2" y="0"/>
                          </a:moveTo>
                          <a:cubicBezTo>
                            <a:pt x="381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381" y="1709"/>
                            <a:pt x="842" y="1709"/>
                          </a:cubicBezTo>
                          <a:cubicBezTo>
                            <a:pt x="1330" y="1709"/>
                            <a:pt x="1710" y="1329"/>
                            <a:pt x="1710" y="841"/>
                          </a:cubicBezTo>
                          <a:cubicBezTo>
                            <a:pt x="1710" y="380"/>
                            <a:pt x="1330" y="0"/>
                            <a:pt x="84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0" name="Google Shape;230;p2"/>
                    <p:cNvSpPr/>
                    <p:nvPr/>
                  </p:nvSpPr>
                  <p:spPr>
                    <a:xfrm>
                      <a:off x="3695860" y="63845"/>
                      <a:ext cx="51287" cy="50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4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288"/>
                            <a:pt x="356" y="1684"/>
                            <a:pt x="797" y="1684"/>
                          </a:cubicBezTo>
                          <a:cubicBezTo>
                            <a:pt x="812" y="1684"/>
                            <a:pt x="826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1" name="Google Shape;231;p2"/>
                    <p:cNvSpPr/>
                    <p:nvPr/>
                  </p:nvSpPr>
                  <p:spPr>
                    <a:xfrm>
                      <a:off x="4455831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2" name="Google Shape;232;p2"/>
                    <p:cNvSpPr/>
                    <p:nvPr/>
                  </p:nvSpPr>
                  <p:spPr>
                    <a:xfrm>
                      <a:off x="4455831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3" name="Google Shape;233;p2"/>
                    <p:cNvSpPr/>
                    <p:nvPr/>
                  </p:nvSpPr>
                  <p:spPr>
                    <a:xfrm>
                      <a:off x="3173555" y="45959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709" y="868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4" name="Google Shape;234;p2"/>
                    <p:cNvSpPr/>
                    <p:nvPr/>
                  </p:nvSpPr>
                  <p:spPr>
                    <a:xfrm>
                      <a:off x="3181020" y="126536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1709" y="841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5" name="Google Shape;235;p2"/>
                    <p:cNvSpPr/>
                    <p:nvPr/>
                  </p:nvSpPr>
                  <p:spPr>
                    <a:xfrm>
                      <a:off x="1403803" y="444792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1682" y="842"/>
                          </a:move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10"/>
                            <a:pt x="0" y="1330"/>
                            <a:pt x="0" y="842"/>
                          </a:cubicBezTo>
                          <a:cubicBezTo>
                            <a:pt x="0" y="381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1"/>
                            <a:pt x="1682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6" name="Google Shape;236;p2"/>
                    <p:cNvSpPr/>
                    <p:nvPr/>
                  </p:nvSpPr>
                  <p:spPr>
                    <a:xfrm>
                      <a:off x="1403803" y="329223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7" name="Google Shape;237;p2"/>
                    <p:cNvSpPr/>
                    <p:nvPr/>
                  </p:nvSpPr>
                  <p:spPr>
                    <a:xfrm>
                      <a:off x="1402992" y="13547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0" y="381"/>
                            <a:pt x="0" y="869"/>
                          </a:cubicBezTo>
                          <a:cubicBezTo>
                            <a:pt x="0" y="1330"/>
                            <a:pt x="380" y="1710"/>
                            <a:pt x="841" y="1710"/>
                          </a:cubicBezTo>
                          <a:cubicBezTo>
                            <a:pt x="1329" y="1710"/>
                            <a:pt x="1682" y="1330"/>
                            <a:pt x="1682" y="869"/>
                          </a:cubicBezTo>
                          <a:cubicBezTo>
                            <a:pt x="1682" y="381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8" name="Google Shape;238;p2"/>
                    <p:cNvSpPr/>
                    <p:nvPr/>
                  </p:nvSpPr>
                  <p:spPr>
                    <a:xfrm>
                      <a:off x="1147397" y="354462"/>
                      <a:ext cx="51287" cy="513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1" extrusionOk="0">
                          <a:moveTo>
                            <a:pt x="841" y="0"/>
                          </a:moveTo>
                          <a:cubicBezTo>
                            <a:pt x="380" y="0"/>
                            <a:pt x="0" y="380"/>
                            <a:pt x="0" y="841"/>
                          </a:cubicBezTo>
                          <a:cubicBezTo>
                            <a:pt x="0" y="1314"/>
                            <a:pt x="356" y="1710"/>
                            <a:pt x="797" y="1710"/>
                          </a:cubicBezTo>
                          <a:cubicBezTo>
                            <a:pt x="812" y="1710"/>
                            <a:pt x="826" y="1710"/>
                            <a:pt x="841" y="1709"/>
                          </a:cubicBezTo>
                          <a:cubicBezTo>
                            <a:pt x="1329" y="1709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29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9" name="Google Shape;239;p2"/>
                    <p:cNvSpPr/>
                    <p:nvPr/>
                  </p:nvSpPr>
                  <p:spPr>
                    <a:xfrm>
                      <a:off x="1147397" y="20721"/>
                      <a:ext cx="5128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29"/>
                            <a:pt x="1329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0" name="Google Shape;240;p2"/>
                    <p:cNvSpPr/>
                    <p:nvPr/>
                  </p:nvSpPr>
                  <p:spPr>
                    <a:xfrm>
                      <a:off x="2894485" y="554689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3" y="1"/>
                            <a:pt x="842" y="1"/>
                          </a:cubicBezTo>
                          <a:cubicBezTo>
                            <a:pt x="1303" y="1"/>
                            <a:pt x="1683" y="380"/>
                            <a:pt x="1683" y="868"/>
                          </a:cubicBezTo>
                          <a:cubicBezTo>
                            <a:pt x="1683" y="1330"/>
                            <a:pt x="1303" y="1709"/>
                            <a:pt x="842" y="1709"/>
                          </a:cubicBezTo>
                          <a:cubicBezTo>
                            <a:pt x="353" y="1709"/>
                            <a:pt x="1" y="1330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1" name="Google Shape;241;p2"/>
                    <p:cNvSpPr/>
                    <p:nvPr/>
                  </p:nvSpPr>
                  <p:spPr>
                    <a:xfrm>
                      <a:off x="354563" y="599464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2" name="Google Shape;242;p2"/>
                    <p:cNvSpPr/>
                    <p:nvPr/>
                  </p:nvSpPr>
                  <p:spPr>
                    <a:xfrm>
                      <a:off x="620722" y="941337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4" y="0"/>
                            <a:pt x="842" y="0"/>
                          </a:cubicBezTo>
                          <a:cubicBezTo>
                            <a:pt x="1303" y="0"/>
                            <a:pt x="1683" y="380"/>
                            <a:pt x="1683" y="868"/>
                          </a:cubicBezTo>
                          <a:cubicBezTo>
                            <a:pt x="1683" y="1329"/>
                            <a:pt x="1303" y="1709"/>
                            <a:pt x="842" y="1709"/>
                          </a:cubicBezTo>
                          <a:cubicBezTo>
                            <a:pt x="354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3" name="Google Shape;243;p2"/>
                    <p:cNvSpPr/>
                    <p:nvPr/>
                  </p:nvSpPr>
                  <p:spPr>
                    <a:xfrm>
                      <a:off x="45250" y="-168132"/>
                      <a:ext cx="30" cy="1667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55578" fill="none" extrusionOk="0">
                          <a:moveTo>
                            <a:pt x="0" y="1"/>
                          </a:moveTo>
                          <a:lnTo>
                            <a:pt x="0" y="5557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4" name="Google Shape;244;p2"/>
                    <p:cNvSpPr/>
                    <p:nvPr/>
                  </p:nvSpPr>
                  <p:spPr>
                    <a:xfrm>
                      <a:off x="-5227" y="1501354"/>
                      <a:ext cx="10179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391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87" y="1"/>
                            <a:pt x="1682" y="1"/>
                          </a:cubicBezTo>
                          <a:cubicBezTo>
                            <a:pt x="2632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5" y="3391"/>
                            <a:pt x="1682" y="3391"/>
                          </a:cubicBezTo>
                          <a:cubicBezTo>
                            <a:pt x="733" y="3391"/>
                            <a:pt x="1" y="2632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5" name="Google Shape;245;p2"/>
                    <p:cNvSpPr/>
                    <p:nvPr/>
                  </p:nvSpPr>
                  <p:spPr>
                    <a:xfrm>
                      <a:off x="-138711" y="-159189"/>
                      <a:ext cx="105035" cy="1429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0" h="47631" fill="none" extrusionOk="0">
                          <a:moveTo>
                            <a:pt x="3499" y="1"/>
                          </a:moveTo>
                          <a:lnTo>
                            <a:pt x="3499" y="44104"/>
                          </a:lnTo>
                          <a:lnTo>
                            <a:pt x="0" y="4763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6" name="Google Shape;246;p2"/>
                    <p:cNvSpPr/>
                    <p:nvPr/>
                  </p:nvSpPr>
                  <p:spPr>
                    <a:xfrm>
                      <a:off x="154336" y="-199883"/>
                      <a:ext cx="110707" cy="19609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9" h="65342" fill="none" extrusionOk="0">
                          <a:moveTo>
                            <a:pt x="3689" y="65342"/>
                          </a:moveTo>
                          <a:lnTo>
                            <a:pt x="3689" y="42856"/>
                          </a:lnTo>
                          <a:lnTo>
                            <a:pt x="0" y="39113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7" name="Google Shape;247;p2"/>
                    <p:cNvSpPr/>
                    <p:nvPr/>
                  </p:nvSpPr>
                  <p:spPr>
                    <a:xfrm>
                      <a:off x="214566" y="1761001"/>
                      <a:ext cx="101764" cy="1017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2" fill="none" extrusionOk="0">
                          <a:moveTo>
                            <a:pt x="0" y="1683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60"/>
                            <a:pt x="3391" y="1683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60" y="3391"/>
                            <a:pt x="0" y="2632"/>
                            <a:pt x="0" y="1683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8" name="Google Shape;248;p2"/>
                    <p:cNvSpPr/>
                    <p:nvPr/>
                  </p:nvSpPr>
                  <p:spPr>
                    <a:xfrm>
                      <a:off x="-154167" y="-185208"/>
                      <a:ext cx="30" cy="11778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9249" fill="none" extrusionOk="0">
                          <a:moveTo>
                            <a:pt x="0" y="3924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9" name="Google Shape;249;p2"/>
                    <p:cNvSpPr/>
                    <p:nvPr/>
                  </p:nvSpPr>
                  <p:spPr>
                    <a:xfrm>
                      <a:off x="2770641" y="-144514"/>
                      <a:ext cx="30" cy="6609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2025" fill="none" extrusionOk="0">
                          <a:moveTo>
                            <a:pt x="0" y="2202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0" name="Google Shape;250;p2"/>
                    <p:cNvSpPr/>
                    <p:nvPr/>
                  </p:nvSpPr>
                  <p:spPr>
                    <a:xfrm>
                      <a:off x="3395922" y="564472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53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53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1" name="Google Shape;251;p2"/>
                    <p:cNvSpPr/>
                    <p:nvPr/>
                  </p:nvSpPr>
                  <p:spPr>
                    <a:xfrm>
                      <a:off x="4790383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2" name="Google Shape;252;p2"/>
                    <p:cNvSpPr/>
                    <p:nvPr/>
                  </p:nvSpPr>
                  <p:spPr>
                    <a:xfrm>
                      <a:off x="4716318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3" name="Google Shape;253;p2"/>
                    <p:cNvSpPr/>
                    <p:nvPr/>
                  </p:nvSpPr>
                  <p:spPr>
                    <a:xfrm>
                      <a:off x="4590966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4" name="Google Shape;254;p2"/>
                    <p:cNvSpPr/>
                    <p:nvPr/>
                  </p:nvSpPr>
                  <p:spPr>
                    <a:xfrm>
                      <a:off x="4655247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5" name="Google Shape;255;p2"/>
                    <p:cNvSpPr/>
                    <p:nvPr/>
                  </p:nvSpPr>
                  <p:spPr>
                    <a:xfrm>
                      <a:off x="4741526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6" name="Google Shape;256;p2"/>
                    <p:cNvSpPr/>
                    <p:nvPr/>
                  </p:nvSpPr>
                  <p:spPr>
                    <a:xfrm>
                      <a:off x="2847279" y="605976"/>
                      <a:ext cx="113168" cy="598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19937" fill="none" extrusionOk="0">
                          <a:moveTo>
                            <a:pt x="1" y="19936"/>
                          </a:moveTo>
                          <a:lnTo>
                            <a:pt x="3771" y="16166"/>
                          </a:lnTo>
                          <a:lnTo>
                            <a:pt x="3771" y="4991"/>
                          </a:lnTo>
                          <a:lnTo>
                            <a:pt x="2415" y="3635"/>
                          </a:lnTo>
                          <a:lnTo>
                            <a:pt x="241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7" name="Google Shape;257;p2"/>
                    <p:cNvSpPr/>
                    <p:nvPr/>
                  </p:nvSpPr>
                  <p:spPr>
                    <a:xfrm>
                      <a:off x="1186470" y="-143704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0" y="16871"/>
                          </a:moveTo>
                          <a:lnTo>
                            <a:pt x="2197" y="14674"/>
                          </a:lnTo>
                          <a:lnTo>
                            <a:pt x="219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3036942" y="-428619"/>
                      <a:ext cx="59450" cy="100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33364" fill="none" extrusionOk="0">
                          <a:moveTo>
                            <a:pt x="1" y="33363"/>
                          </a:moveTo>
                          <a:lnTo>
                            <a:pt x="1" y="28427"/>
                          </a:lnTo>
                          <a:lnTo>
                            <a:pt x="1981" y="26447"/>
                          </a:lnTo>
                          <a:lnTo>
                            <a:pt x="198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2944961" y="190847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extrusionOk="0">
                          <a:moveTo>
                            <a:pt x="841" y="0"/>
                          </a:moveTo>
                          <a:cubicBezTo>
                            <a:pt x="380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407" y="1682"/>
                            <a:pt x="841" y="1682"/>
                          </a:cubicBezTo>
                          <a:cubicBezTo>
                            <a:pt x="1330" y="1682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30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2984845" y="-308129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1" y="16871"/>
                          </a:moveTo>
                          <a:lnTo>
                            <a:pt x="2198" y="14701"/>
                          </a:lnTo>
                          <a:lnTo>
                            <a:pt x="2198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1351705" y="-142084"/>
                      <a:ext cx="59450" cy="593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774" fill="none" extrusionOk="0">
                          <a:moveTo>
                            <a:pt x="1980" y="19774"/>
                          </a:moveTo>
                          <a:lnTo>
                            <a:pt x="0" y="1779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83299" y="235622"/>
                      <a:ext cx="197016" cy="1196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988" fill="none" extrusionOk="0">
                          <a:moveTo>
                            <a:pt x="6564" y="3987"/>
                          </a:moveTo>
                          <a:lnTo>
                            <a:pt x="0" y="3987"/>
                          </a:lnTo>
                          <a:lnTo>
                            <a:pt x="0" y="0"/>
                          </a:lnTo>
                          <a:lnTo>
                            <a:pt x="6564" y="0"/>
                          </a:ln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9386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62318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65166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68098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71108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739591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768881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9386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62318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2" name="Google Shape;272;p2"/>
                    <p:cNvSpPr/>
                    <p:nvPr/>
                  </p:nvSpPr>
                  <p:spPr>
                    <a:xfrm>
                      <a:off x="65166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68098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71108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739591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768881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2858683" y="-118466"/>
                      <a:ext cx="70854" cy="490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1" h="16329" fill="none" extrusionOk="0">
                          <a:moveTo>
                            <a:pt x="2360" y="16329"/>
                          </a:moveTo>
                          <a:lnTo>
                            <a:pt x="0" y="13942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3136245" y="-143704"/>
                      <a:ext cx="254815" cy="93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91" h="31058" fill="none" extrusionOk="0">
                          <a:moveTo>
                            <a:pt x="1" y="31057"/>
                          </a:moveTo>
                          <a:lnTo>
                            <a:pt x="1" y="24764"/>
                          </a:lnTo>
                          <a:lnTo>
                            <a:pt x="8490" y="16275"/>
                          </a:lnTo>
                          <a:lnTo>
                            <a:pt x="849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3232307" y="-234875"/>
                      <a:ext cx="83038" cy="564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67" h="18798" fill="none" extrusionOk="0">
                          <a:moveTo>
                            <a:pt x="0" y="18797"/>
                          </a:moveTo>
                          <a:lnTo>
                            <a:pt x="2767" y="16003"/>
                          </a:lnTo>
                          <a:lnTo>
                            <a:pt x="276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3391030" y="-234875"/>
                      <a:ext cx="55368" cy="7309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5" h="24358" fill="none" extrusionOk="0">
                          <a:moveTo>
                            <a:pt x="0" y="24358"/>
                          </a:moveTo>
                          <a:lnTo>
                            <a:pt x="1845" y="22486"/>
                          </a:lnTo>
                          <a:lnTo>
                            <a:pt x="184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4325588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4411056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4842480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3861906" y="-98119"/>
                      <a:ext cx="69203" cy="4859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16194" fill="none" extrusionOk="0">
                          <a:moveTo>
                            <a:pt x="2306" y="16193"/>
                          </a:moveTo>
                          <a:lnTo>
                            <a:pt x="0" y="1388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3677944" y="-98119"/>
                      <a:ext cx="110737" cy="363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" h="12098" fill="none" extrusionOk="0">
                          <a:moveTo>
                            <a:pt x="0" y="12097"/>
                          </a:moveTo>
                          <a:lnTo>
                            <a:pt x="3689" y="8436"/>
                          </a:lnTo>
                          <a:lnTo>
                            <a:pt x="3689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3721099" y="-80233"/>
                      <a:ext cx="30" cy="1384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4613" fill="none" extrusionOk="0">
                          <a:moveTo>
                            <a:pt x="0" y="4612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7" name="Google Shape;287;p2"/>
                    <p:cNvSpPr/>
                    <p:nvPr/>
                  </p:nvSpPr>
                  <p:spPr>
                    <a:xfrm>
                      <a:off x="4068644" y="-55805"/>
                      <a:ext cx="47266" cy="138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4612" fill="none" extrusionOk="0">
                          <a:moveTo>
                            <a:pt x="1574" y="4612"/>
                          </a:moveTo>
                          <a:lnTo>
                            <a:pt x="1" y="3039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4029571" y="-98119"/>
                      <a:ext cx="30" cy="2661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70" fill="none" extrusionOk="0">
                          <a:moveTo>
                            <a:pt x="1" y="887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69465" y="127346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9465" y="84192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69465" y="42688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 flipH="1">
                      <a:off x="2042347" y="720734"/>
                      <a:ext cx="10179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9" fill="none" extrusionOk="0">
                          <a:moveTo>
                            <a:pt x="1" y="1710"/>
                          </a:moveTo>
                          <a:cubicBezTo>
                            <a:pt x="1" y="760"/>
                            <a:pt x="787" y="1"/>
                            <a:pt x="1709" y="1"/>
                          </a:cubicBezTo>
                          <a:cubicBezTo>
                            <a:pt x="2659" y="1"/>
                            <a:pt x="3391" y="787"/>
                            <a:pt x="3391" y="1710"/>
                          </a:cubicBezTo>
                          <a:cubicBezTo>
                            <a:pt x="3391" y="2659"/>
                            <a:pt x="2605" y="3391"/>
                            <a:pt x="1709" y="3391"/>
                          </a:cubicBezTo>
                          <a:cubicBezTo>
                            <a:pt x="787" y="3418"/>
                            <a:pt x="1" y="2659"/>
                            <a:pt x="1" y="1710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 flipH="1">
                      <a:off x="1707796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 flipH="1">
                      <a:off x="1957689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 flipH="1">
                      <a:off x="2048049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 flipH="1">
                      <a:off x="2048049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 flipH="1">
                      <a:off x="2048049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 flipH="1">
                      <a:off x="1713498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 flipH="1">
                      <a:off x="1787593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 flipH="1">
                      <a:off x="1863278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 flipH="1">
                      <a:off x="1758273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2" name="Google Shape;302;p2"/>
                    <p:cNvSpPr/>
                    <p:nvPr/>
                  </p:nvSpPr>
                  <p:spPr>
                    <a:xfrm flipH="1">
                      <a:off x="1764785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3" name="Google Shape;303;p2"/>
                    <p:cNvSpPr/>
                    <p:nvPr/>
                  </p:nvSpPr>
                  <p:spPr>
                    <a:xfrm flipH="1">
                      <a:off x="2136789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4" name="Google Shape;304;p2"/>
                    <p:cNvSpPr/>
                    <p:nvPr/>
                  </p:nvSpPr>
                  <p:spPr>
                    <a:xfrm flipH="1">
                      <a:off x="2004925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 flipH="1">
                      <a:off x="1636192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</p:grpSp>
        </p:grpSp>
        <p:sp>
          <p:nvSpPr>
            <p:cNvPr id="306" name="Google Shape;306;p2"/>
            <p:cNvSpPr/>
            <p:nvPr/>
          </p:nvSpPr>
          <p:spPr>
            <a:xfrm flipH="1">
              <a:off x="7028064" y="119774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68"/>
                  </a:moveTo>
                  <a:cubicBezTo>
                    <a:pt x="1" y="380"/>
                    <a:pt x="381" y="0"/>
                    <a:pt x="869" y="0"/>
                  </a:cubicBezTo>
                  <a:cubicBezTo>
                    <a:pt x="1330" y="0"/>
                    <a:pt x="1710" y="380"/>
                    <a:pt x="1710" y="868"/>
                  </a:cubicBezTo>
                  <a:cubicBezTo>
                    <a:pt x="1710" y="1329"/>
                    <a:pt x="1330" y="1709"/>
                    <a:pt x="869" y="1709"/>
                  </a:cubicBezTo>
                  <a:cubicBezTo>
                    <a:pt x="408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 flipH="1">
              <a:off x="6336153" y="162832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2"/>
                  </a:moveTo>
                  <a:cubicBezTo>
                    <a:pt x="1709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709" y="381"/>
                    <a:pt x="1709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85725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/>
          <p:cNvSpPr txBox="1">
            <a:spLocks noGrp="1"/>
          </p:cNvSpPr>
          <p:nvPr>
            <p:ph type="title"/>
          </p:nvPr>
        </p:nvSpPr>
        <p:spPr>
          <a:xfrm>
            <a:off x="3075400" y="3547017"/>
            <a:ext cx="604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1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10" name="Google Shape;310;p3"/>
          <p:cNvSpPr txBox="1">
            <a:spLocks noGrp="1"/>
          </p:cNvSpPr>
          <p:nvPr>
            <p:ph type="title" idx="2" hasCustomPrompt="1"/>
          </p:nvPr>
        </p:nvSpPr>
        <p:spPr>
          <a:xfrm>
            <a:off x="3995384" y="1848851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1" name="Google Shape;311;p3"/>
          <p:cNvSpPr txBox="1">
            <a:spLocks noGrp="1"/>
          </p:cNvSpPr>
          <p:nvPr>
            <p:ph type="subTitle" idx="1"/>
          </p:nvPr>
        </p:nvSpPr>
        <p:spPr>
          <a:xfrm>
            <a:off x="3075400" y="4717000"/>
            <a:ext cx="6041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"/>
          <p:cNvSpPr/>
          <p:nvPr/>
        </p:nvSpPr>
        <p:spPr>
          <a:xfrm>
            <a:off x="1" y="1794578"/>
            <a:ext cx="1413153" cy="1335103"/>
          </a:xfrm>
          <a:custGeom>
            <a:avLst/>
            <a:gdLst/>
            <a:ahLst/>
            <a:cxnLst/>
            <a:rect l="l" t="t" r="r" b="b"/>
            <a:pathLst>
              <a:path w="22107" h="20886" fill="none" extrusionOk="0">
                <a:moveTo>
                  <a:pt x="0" y="20886"/>
                </a:moveTo>
                <a:lnTo>
                  <a:pt x="18634" y="2252"/>
                </a:lnTo>
                <a:lnTo>
                  <a:pt x="19529" y="2577"/>
                </a:lnTo>
                <a:lnTo>
                  <a:pt x="22106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3"/>
          <p:cNvSpPr/>
          <p:nvPr/>
        </p:nvSpPr>
        <p:spPr>
          <a:xfrm>
            <a:off x="1402711" y="1747785"/>
            <a:ext cx="57275" cy="59001"/>
          </a:xfrm>
          <a:custGeom>
            <a:avLst/>
            <a:gdLst/>
            <a:ahLst/>
            <a:cxnLst/>
            <a:rect l="l" t="t" r="r" b="b"/>
            <a:pathLst>
              <a:path w="896" h="923" fill="none" extrusionOk="0">
                <a:moveTo>
                  <a:pt x="163" y="733"/>
                </a:moveTo>
                <a:cubicBezTo>
                  <a:pt x="326" y="922"/>
                  <a:pt x="570" y="922"/>
                  <a:pt x="733" y="733"/>
                </a:cubicBezTo>
                <a:cubicBezTo>
                  <a:pt x="896" y="570"/>
                  <a:pt x="896" y="326"/>
                  <a:pt x="733" y="163"/>
                </a:cubicBezTo>
                <a:cubicBezTo>
                  <a:pt x="570" y="0"/>
                  <a:pt x="326" y="0"/>
                  <a:pt x="163" y="163"/>
                </a:cubicBezTo>
                <a:cubicBezTo>
                  <a:pt x="0" y="326"/>
                  <a:pt x="0" y="597"/>
                  <a:pt x="163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3"/>
          <p:cNvSpPr/>
          <p:nvPr/>
        </p:nvSpPr>
        <p:spPr>
          <a:xfrm>
            <a:off x="367569" y="2318190"/>
            <a:ext cx="1300456" cy="1366361"/>
          </a:xfrm>
          <a:custGeom>
            <a:avLst/>
            <a:gdLst/>
            <a:ahLst/>
            <a:cxnLst/>
            <a:rect l="l" t="t" r="r" b="b"/>
            <a:pathLst>
              <a:path w="20344" h="21375" fill="none" extrusionOk="0">
                <a:moveTo>
                  <a:pt x="0" y="21374"/>
                </a:moveTo>
                <a:lnTo>
                  <a:pt x="18662" y="2740"/>
                </a:lnTo>
                <a:lnTo>
                  <a:pt x="18662" y="1683"/>
                </a:lnTo>
                <a:lnTo>
                  <a:pt x="20343" y="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3"/>
          <p:cNvSpPr/>
          <p:nvPr/>
        </p:nvSpPr>
        <p:spPr>
          <a:xfrm>
            <a:off x="1655856" y="2271397"/>
            <a:ext cx="59001" cy="5900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163" y="760"/>
                </a:moveTo>
                <a:cubicBezTo>
                  <a:pt x="326" y="923"/>
                  <a:pt x="570" y="923"/>
                  <a:pt x="733" y="760"/>
                </a:cubicBezTo>
                <a:cubicBezTo>
                  <a:pt x="923" y="597"/>
                  <a:pt x="923" y="353"/>
                  <a:pt x="733" y="190"/>
                </a:cubicBezTo>
                <a:cubicBezTo>
                  <a:pt x="570" y="1"/>
                  <a:pt x="326" y="1"/>
                  <a:pt x="163" y="190"/>
                </a:cubicBezTo>
                <a:cubicBezTo>
                  <a:pt x="1" y="353"/>
                  <a:pt x="1" y="624"/>
                  <a:pt x="163" y="76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"/>
          <p:cNvSpPr/>
          <p:nvPr/>
        </p:nvSpPr>
        <p:spPr>
          <a:xfrm>
            <a:off x="1777248" y="1"/>
            <a:ext cx="1300456" cy="1368087"/>
          </a:xfrm>
          <a:custGeom>
            <a:avLst/>
            <a:gdLst/>
            <a:ahLst/>
            <a:cxnLst/>
            <a:rect l="l" t="t" r="r" b="b"/>
            <a:pathLst>
              <a:path w="20344" h="21402" fill="none" extrusionOk="0">
                <a:moveTo>
                  <a:pt x="20343" y="0"/>
                </a:moveTo>
                <a:lnTo>
                  <a:pt x="1736" y="18634"/>
                </a:lnTo>
                <a:lnTo>
                  <a:pt x="1736" y="19665"/>
                </a:lnTo>
                <a:lnTo>
                  <a:pt x="0" y="2140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"/>
          <p:cNvSpPr/>
          <p:nvPr/>
        </p:nvSpPr>
        <p:spPr>
          <a:xfrm>
            <a:off x="1733907" y="1352406"/>
            <a:ext cx="55549" cy="59065"/>
          </a:xfrm>
          <a:custGeom>
            <a:avLst/>
            <a:gdLst/>
            <a:ahLst/>
            <a:cxnLst/>
            <a:rect l="l" t="t" r="r" b="b"/>
            <a:pathLst>
              <a:path w="869" h="924" fill="none" extrusionOk="0">
                <a:moveTo>
                  <a:pt x="732" y="191"/>
                </a:moveTo>
                <a:cubicBezTo>
                  <a:pt x="570" y="1"/>
                  <a:pt x="326" y="1"/>
                  <a:pt x="163" y="191"/>
                </a:cubicBezTo>
                <a:cubicBezTo>
                  <a:pt x="0" y="354"/>
                  <a:pt x="0" y="598"/>
                  <a:pt x="163" y="760"/>
                </a:cubicBezTo>
                <a:cubicBezTo>
                  <a:pt x="326" y="923"/>
                  <a:pt x="570" y="923"/>
                  <a:pt x="732" y="760"/>
                </a:cubicBezTo>
                <a:cubicBezTo>
                  <a:pt x="868" y="598"/>
                  <a:pt x="868" y="354"/>
                  <a:pt x="732" y="191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3"/>
          <p:cNvSpPr/>
          <p:nvPr/>
        </p:nvSpPr>
        <p:spPr>
          <a:xfrm>
            <a:off x="986557" y="2165665"/>
            <a:ext cx="55549" cy="5900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59"/>
                </a:moveTo>
                <a:cubicBezTo>
                  <a:pt x="299" y="922"/>
                  <a:pt x="543" y="922"/>
                  <a:pt x="706" y="759"/>
                </a:cubicBezTo>
                <a:cubicBezTo>
                  <a:pt x="869" y="570"/>
                  <a:pt x="869" y="353"/>
                  <a:pt x="706" y="163"/>
                </a:cubicBezTo>
                <a:cubicBezTo>
                  <a:pt x="543" y="0"/>
                  <a:pt x="299" y="0"/>
                  <a:pt x="136" y="163"/>
                </a:cubicBezTo>
                <a:cubicBezTo>
                  <a:pt x="1" y="353"/>
                  <a:pt x="1" y="570"/>
                  <a:pt x="136" y="75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3"/>
          <p:cNvSpPr/>
          <p:nvPr/>
        </p:nvSpPr>
        <p:spPr>
          <a:xfrm>
            <a:off x="1272687" y="206351"/>
            <a:ext cx="1529301" cy="1574368"/>
          </a:xfrm>
          <a:custGeom>
            <a:avLst/>
            <a:gdLst/>
            <a:ahLst/>
            <a:cxnLst/>
            <a:rect l="l" t="t" r="r" b="b"/>
            <a:pathLst>
              <a:path w="23924" h="24629" fill="none" extrusionOk="0">
                <a:moveTo>
                  <a:pt x="23923" y="0"/>
                </a:moveTo>
                <a:lnTo>
                  <a:pt x="5316" y="18607"/>
                </a:lnTo>
                <a:lnTo>
                  <a:pt x="5018" y="19611"/>
                </a:lnTo>
                <a:lnTo>
                  <a:pt x="0" y="24629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3"/>
          <p:cNvSpPr/>
          <p:nvPr/>
        </p:nvSpPr>
        <p:spPr>
          <a:xfrm>
            <a:off x="1225829" y="1766834"/>
            <a:ext cx="57275" cy="59001"/>
          </a:xfrm>
          <a:custGeom>
            <a:avLst/>
            <a:gdLst/>
            <a:ahLst/>
            <a:cxnLst/>
            <a:rect l="l" t="t" r="r" b="b"/>
            <a:pathLst>
              <a:path w="896" h="923" fill="none" extrusionOk="0">
                <a:moveTo>
                  <a:pt x="760" y="163"/>
                </a:moveTo>
                <a:cubicBezTo>
                  <a:pt x="598" y="1"/>
                  <a:pt x="353" y="1"/>
                  <a:pt x="191" y="163"/>
                </a:cubicBezTo>
                <a:cubicBezTo>
                  <a:pt x="1" y="353"/>
                  <a:pt x="1" y="570"/>
                  <a:pt x="191" y="760"/>
                </a:cubicBezTo>
                <a:cubicBezTo>
                  <a:pt x="353" y="923"/>
                  <a:pt x="598" y="923"/>
                  <a:pt x="760" y="760"/>
                </a:cubicBezTo>
                <a:cubicBezTo>
                  <a:pt x="896" y="570"/>
                  <a:pt x="896" y="353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3"/>
          <p:cNvSpPr/>
          <p:nvPr/>
        </p:nvSpPr>
        <p:spPr>
          <a:xfrm>
            <a:off x="1654128" y="360667"/>
            <a:ext cx="1340344" cy="1257052"/>
          </a:xfrm>
          <a:custGeom>
            <a:avLst/>
            <a:gdLst/>
            <a:ahLst/>
            <a:cxnLst/>
            <a:rect l="l" t="t" r="r" b="b"/>
            <a:pathLst>
              <a:path w="20968" h="19665" fill="none" extrusionOk="0">
                <a:moveTo>
                  <a:pt x="20967" y="0"/>
                </a:moveTo>
                <a:lnTo>
                  <a:pt x="5344" y="15623"/>
                </a:lnTo>
                <a:lnTo>
                  <a:pt x="4069" y="15623"/>
                </a:lnTo>
                <a:lnTo>
                  <a:pt x="0" y="1966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3"/>
          <p:cNvSpPr/>
          <p:nvPr/>
        </p:nvSpPr>
        <p:spPr>
          <a:xfrm>
            <a:off x="1610787" y="1603825"/>
            <a:ext cx="57275" cy="59065"/>
          </a:xfrm>
          <a:custGeom>
            <a:avLst/>
            <a:gdLst/>
            <a:ahLst/>
            <a:cxnLst/>
            <a:rect l="l" t="t" r="r" b="b"/>
            <a:pathLst>
              <a:path w="896" h="924" fill="none" extrusionOk="0">
                <a:moveTo>
                  <a:pt x="733" y="191"/>
                </a:moveTo>
                <a:cubicBezTo>
                  <a:pt x="895" y="354"/>
                  <a:pt x="895" y="598"/>
                  <a:pt x="733" y="760"/>
                </a:cubicBezTo>
                <a:cubicBezTo>
                  <a:pt x="570" y="923"/>
                  <a:pt x="326" y="923"/>
                  <a:pt x="163" y="760"/>
                </a:cubicBezTo>
                <a:cubicBezTo>
                  <a:pt x="0" y="598"/>
                  <a:pt x="0" y="354"/>
                  <a:pt x="163" y="191"/>
                </a:cubicBezTo>
                <a:cubicBezTo>
                  <a:pt x="299" y="1"/>
                  <a:pt x="570" y="1"/>
                  <a:pt x="733" y="19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3"/>
          <p:cNvSpPr/>
          <p:nvPr/>
        </p:nvSpPr>
        <p:spPr>
          <a:xfrm>
            <a:off x="2148271" y="369298"/>
            <a:ext cx="1300456" cy="1368087"/>
          </a:xfrm>
          <a:custGeom>
            <a:avLst/>
            <a:gdLst/>
            <a:ahLst/>
            <a:cxnLst/>
            <a:rect l="l" t="t" r="r" b="b"/>
            <a:pathLst>
              <a:path w="20344" h="21402" fill="none" extrusionOk="0">
                <a:moveTo>
                  <a:pt x="20344" y="1"/>
                </a:moveTo>
                <a:lnTo>
                  <a:pt x="1710" y="18635"/>
                </a:lnTo>
                <a:lnTo>
                  <a:pt x="1710" y="19693"/>
                </a:lnTo>
                <a:lnTo>
                  <a:pt x="1" y="2140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3"/>
          <p:cNvSpPr/>
          <p:nvPr/>
        </p:nvSpPr>
        <p:spPr>
          <a:xfrm>
            <a:off x="2104930" y="1723493"/>
            <a:ext cx="55549" cy="5900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733" y="163"/>
                </a:moveTo>
                <a:cubicBezTo>
                  <a:pt x="570" y="0"/>
                  <a:pt x="326" y="0"/>
                  <a:pt x="163" y="163"/>
                </a:cubicBezTo>
                <a:cubicBezTo>
                  <a:pt x="1" y="353"/>
                  <a:pt x="1" y="570"/>
                  <a:pt x="163" y="760"/>
                </a:cubicBezTo>
                <a:cubicBezTo>
                  <a:pt x="326" y="923"/>
                  <a:pt x="570" y="923"/>
                  <a:pt x="733" y="760"/>
                </a:cubicBezTo>
                <a:cubicBezTo>
                  <a:pt x="869" y="570"/>
                  <a:pt x="869" y="299"/>
                  <a:pt x="733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"/>
          <p:cNvSpPr/>
          <p:nvPr/>
        </p:nvSpPr>
        <p:spPr>
          <a:xfrm>
            <a:off x="1447778" y="612086"/>
            <a:ext cx="1423572" cy="1485961"/>
          </a:xfrm>
          <a:custGeom>
            <a:avLst/>
            <a:gdLst/>
            <a:ahLst/>
            <a:cxnLst/>
            <a:rect l="l" t="t" r="r" b="b"/>
            <a:pathLst>
              <a:path w="22270" h="23246" fill="none" extrusionOk="0">
                <a:moveTo>
                  <a:pt x="22269" y="0"/>
                </a:moveTo>
                <a:lnTo>
                  <a:pt x="3690" y="18553"/>
                </a:lnTo>
                <a:lnTo>
                  <a:pt x="3635" y="18607"/>
                </a:lnTo>
                <a:lnTo>
                  <a:pt x="3554" y="19692"/>
                </a:lnTo>
                <a:lnTo>
                  <a:pt x="1" y="2324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"/>
          <p:cNvSpPr/>
          <p:nvPr/>
        </p:nvSpPr>
        <p:spPr>
          <a:xfrm>
            <a:off x="1399260" y="2087612"/>
            <a:ext cx="59001" cy="5900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760" y="163"/>
                </a:moveTo>
                <a:cubicBezTo>
                  <a:pt x="597" y="0"/>
                  <a:pt x="353" y="0"/>
                  <a:pt x="190" y="163"/>
                </a:cubicBezTo>
                <a:cubicBezTo>
                  <a:pt x="0" y="353"/>
                  <a:pt x="0" y="570"/>
                  <a:pt x="190" y="760"/>
                </a:cubicBezTo>
                <a:cubicBezTo>
                  <a:pt x="353" y="923"/>
                  <a:pt x="597" y="923"/>
                  <a:pt x="760" y="760"/>
                </a:cubicBezTo>
                <a:cubicBezTo>
                  <a:pt x="922" y="570"/>
                  <a:pt x="922" y="353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"/>
          <p:cNvSpPr/>
          <p:nvPr/>
        </p:nvSpPr>
        <p:spPr>
          <a:xfrm>
            <a:off x="1055916" y="1038596"/>
            <a:ext cx="1328199" cy="1258843"/>
          </a:xfrm>
          <a:custGeom>
            <a:avLst/>
            <a:gdLst/>
            <a:ahLst/>
            <a:cxnLst/>
            <a:rect l="l" t="t" r="r" b="b"/>
            <a:pathLst>
              <a:path w="20778" h="19693" fill="none" extrusionOk="0">
                <a:moveTo>
                  <a:pt x="20778" y="1"/>
                </a:moveTo>
                <a:lnTo>
                  <a:pt x="2171" y="18607"/>
                </a:lnTo>
                <a:lnTo>
                  <a:pt x="1140" y="18580"/>
                </a:lnTo>
                <a:lnTo>
                  <a:pt x="1" y="19692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"/>
          <p:cNvSpPr/>
          <p:nvPr/>
        </p:nvSpPr>
        <p:spPr>
          <a:xfrm>
            <a:off x="1009124" y="2285269"/>
            <a:ext cx="59001" cy="5900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760" y="163"/>
                </a:moveTo>
                <a:cubicBezTo>
                  <a:pt x="597" y="1"/>
                  <a:pt x="353" y="1"/>
                  <a:pt x="190" y="163"/>
                </a:cubicBezTo>
                <a:cubicBezTo>
                  <a:pt x="0" y="326"/>
                  <a:pt x="0" y="570"/>
                  <a:pt x="190" y="733"/>
                </a:cubicBezTo>
                <a:cubicBezTo>
                  <a:pt x="353" y="923"/>
                  <a:pt x="597" y="923"/>
                  <a:pt x="760" y="733"/>
                </a:cubicBezTo>
                <a:cubicBezTo>
                  <a:pt x="923" y="597"/>
                  <a:pt x="923" y="326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"/>
          <p:cNvSpPr/>
          <p:nvPr/>
        </p:nvSpPr>
        <p:spPr>
          <a:xfrm>
            <a:off x="-358991" y="2571411"/>
            <a:ext cx="1258843" cy="1342071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"/>
          <p:cNvSpPr/>
          <p:nvPr/>
        </p:nvSpPr>
        <p:spPr>
          <a:xfrm flipH="1">
            <a:off x="587815" y="246010"/>
            <a:ext cx="68423" cy="68423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"/>
          <p:cNvSpPr/>
          <p:nvPr/>
        </p:nvSpPr>
        <p:spPr>
          <a:xfrm flipH="1">
            <a:off x="404627" y="13484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"/>
          <p:cNvSpPr/>
          <p:nvPr/>
        </p:nvSpPr>
        <p:spPr>
          <a:xfrm flipH="1">
            <a:off x="1605245" y="371360"/>
            <a:ext cx="135735" cy="133681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3" name="Google Shape;333;p3"/>
          <p:cNvGrpSpPr/>
          <p:nvPr/>
        </p:nvGrpSpPr>
        <p:grpSpPr>
          <a:xfrm>
            <a:off x="8373146" y="2944529"/>
            <a:ext cx="3807717" cy="3913480"/>
            <a:chOff x="6279859" y="2208397"/>
            <a:chExt cx="2855788" cy="2935110"/>
          </a:xfrm>
        </p:grpSpPr>
        <p:sp>
          <p:nvSpPr>
            <p:cNvPr id="334" name="Google Shape;334;p3"/>
            <p:cNvSpPr/>
            <p:nvPr/>
          </p:nvSpPr>
          <p:spPr>
            <a:xfrm rot="10800000">
              <a:off x="8149836" y="3214961"/>
              <a:ext cx="41662" cy="44251"/>
            </a:xfrm>
            <a:custGeom>
              <a:avLst/>
              <a:gdLst/>
              <a:ahLst/>
              <a:cxnLst/>
              <a:rect l="l" t="t" r="r" b="b"/>
              <a:pathLst>
                <a:path w="869" h="923" fill="none" extrusionOk="0">
                  <a:moveTo>
                    <a:pt x="136" y="760"/>
                  </a:moveTo>
                  <a:cubicBezTo>
                    <a:pt x="299" y="923"/>
                    <a:pt x="543" y="923"/>
                    <a:pt x="706" y="760"/>
                  </a:cubicBezTo>
                  <a:cubicBezTo>
                    <a:pt x="868" y="570"/>
                    <a:pt x="868" y="353"/>
                    <a:pt x="706" y="164"/>
                  </a:cubicBezTo>
                  <a:cubicBezTo>
                    <a:pt x="543" y="1"/>
                    <a:pt x="299" y="1"/>
                    <a:pt x="136" y="164"/>
                  </a:cubicBezTo>
                  <a:cubicBezTo>
                    <a:pt x="1" y="353"/>
                    <a:pt x="1" y="570"/>
                    <a:pt x="136" y="7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5" name="Google Shape;335;p3"/>
            <p:cNvGrpSpPr/>
            <p:nvPr/>
          </p:nvGrpSpPr>
          <p:grpSpPr>
            <a:xfrm>
              <a:off x="6279859" y="2208397"/>
              <a:ext cx="2855788" cy="2935110"/>
              <a:chOff x="6279859" y="2208397"/>
              <a:chExt cx="2855788" cy="2935110"/>
            </a:xfrm>
          </p:grpSpPr>
          <p:sp>
            <p:nvSpPr>
              <p:cNvPr id="336" name="Google Shape;336;p3"/>
              <p:cNvSpPr/>
              <p:nvPr/>
            </p:nvSpPr>
            <p:spPr>
              <a:xfrm rot="10800000">
                <a:off x="7771414" y="3788419"/>
                <a:ext cx="42956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3" fill="none" extrusionOk="0">
                    <a:moveTo>
                      <a:pt x="163" y="733"/>
                    </a:moveTo>
                    <a:cubicBezTo>
                      <a:pt x="326" y="922"/>
                      <a:pt x="570" y="922"/>
                      <a:pt x="733" y="733"/>
                    </a:cubicBezTo>
                    <a:cubicBezTo>
                      <a:pt x="896" y="570"/>
                      <a:pt x="896" y="326"/>
                      <a:pt x="733" y="163"/>
                    </a:cubicBezTo>
                    <a:cubicBezTo>
                      <a:pt x="570" y="0"/>
                      <a:pt x="326" y="0"/>
                      <a:pt x="163" y="163"/>
                    </a:cubicBezTo>
                    <a:cubicBezTo>
                      <a:pt x="0" y="326"/>
                      <a:pt x="0" y="597"/>
                      <a:pt x="163" y="7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 rot="10800000">
                <a:off x="7580262" y="3395710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163" y="760"/>
                    </a:moveTo>
                    <a:cubicBezTo>
                      <a:pt x="326" y="923"/>
                      <a:pt x="570" y="923"/>
                      <a:pt x="733" y="760"/>
                    </a:cubicBezTo>
                    <a:cubicBezTo>
                      <a:pt x="923" y="597"/>
                      <a:pt x="923" y="353"/>
                      <a:pt x="733" y="190"/>
                    </a:cubicBezTo>
                    <a:cubicBezTo>
                      <a:pt x="570" y="1"/>
                      <a:pt x="326" y="1"/>
                      <a:pt x="163" y="190"/>
                    </a:cubicBezTo>
                    <a:cubicBezTo>
                      <a:pt x="1" y="353"/>
                      <a:pt x="1" y="624"/>
                      <a:pt x="163" y="7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 rot="10800000">
                <a:off x="7524312" y="4084905"/>
                <a:ext cx="41662" cy="44299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4" fill="none" extrusionOk="0">
                    <a:moveTo>
                      <a:pt x="732" y="191"/>
                    </a:moveTo>
                    <a:cubicBezTo>
                      <a:pt x="570" y="1"/>
                      <a:pt x="326" y="1"/>
                      <a:pt x="163" y="191"/>
                    </a:cubicBezTo>
                    <a:cubicBezTo>
                      <a:pt x="0" y="354"/>
                      <a:pt x="0" y="598"/>
                      <a:pt x="163" y="760"/>
                    </a:cubicBezTo>
                    <a:cubicBezTo>
                      <a:pt x="326" y="923"/>
                      <a:pt x="570" y="923"/>
                      <a:pt x="732" y="760"/>
                    </a:cubicBezTo>
                    <a:cubicBezTo>
                      <a:pt x="868" y="598"/>
                      <a:pt x="868" y="354"/>
                      <a:pt x="732" y="1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 rot="10800000">
                <a:off x="7806539" y="2796248"/>
                <a:ext cx="1059865" cy="1001327"/>
              </a:xfrm>
              <a:custGeom>
                <a:avLst/>
                <a:gdLst/>
                <a:ahLst/>
                <a:cxnLst/>
                <a:rect l="l" t="t" r="r" b="b"/>
                <a:pathLst>
                  <a:path w="22107" h="20886" fill="none" extrusionOk="0">
                    <a:moveTo>
                      <a:pt x="0" y="20886"/>
                    </a:moveTo>
                    <a:lnTo>
                      <a:pt x="18634" y="2252"/>
                    </a:lnTo>
                    <a:lnTo>
                      <a:pt x="19529" y="2577"/>
                    </a:lnTo>
                    <a:lnTo>
                      <a:pt x="22106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rot="10800000">
                <a:off x="8084824" y="3475009"/>
                <a:ext cx="41662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3" fill="none" extrusionOk="0">
                    <a:moveTo>
                      <a:pt x="136" y="759"/>
                    </a:moveTo>
                    <a:cubicBezTo>
                      <a:pt x="299" y="922"/>
                      <a:pt x="543" y="922"/>
                      <a:pt x="706" y="759"/>
                    </a:cubicBezTo>
                    <a:cubicBezTo>
                      <a:pt x="869" y="570"/>
                      <a:pt x="869" y="353"/>
                      <a:pt x="706" y="163"/>
                    </a:cubicBezTo>
                    <a:cubicBezTo>
                      <a:pt x="543" y="0"/>
                      <a:pt x="299" y="0"/>
                      <a:pt x="136" y="163"/>
                    </a:cubicBezTo>
                    <a:cubicBezTo>
                      <a:pt x="1" y="353"/>
                      <a:pt x="1" y="570"/>
                      <a:pt x="136" y="75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 rot="10800000">
                <a:off x="7615384" y="2380095"/>
                <a:ext cx="975342" cy="1024771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375" fill="none" extrusionOk="0">
                    <a:moveTo>
                      <a:pt x="0" y="21374"/>
                    </a:moveTo>
                    <a:lnTo>
                      <a:pt x="18662" y="2740"/>
                    </a:lnTo>
                    <a:lnTo>
                      <a:pt x="18662" y="1683"/>
                    </a:lnTo>
                    <a:lnTo>
                      <a:pt x="20343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 rot="10800000">
                <a:off x="7904075" y="3774132"/>
                <a:ext cx="42956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3" fill="none" extrusionOk="0">
                    <a:moveTo>
                      <a:pt x="760" y="163"/>
                    </a:moveTo>
                    <a:cubicBezTo>
                      <a:pt x="598" y="1"/>
                      <a:pt x="353" y="1"/>
                      <a:pt x="191" y="163"/>
                    </a:cubicBezTo>
                    <a:cubicBezTo>
                      <a:pt x="1" y="353"/>
                      <a:pt x="1" y="570"/>
                      <a:pt x="191" y="760"/>
                    </a:cubicBezTo>
                    <a:cubicBezTo>
                      <a:pt x="353" y="923"/>
                      <a:pt x="598" y="923"/>
                      <a:pt x="760" y="760"/>
                    </a:cubicBezTo>
                    <a:cubicBezTo>
                      <a:pt x="896" y="570"/>
                      <a:pt x="896" y="353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6558125" y="4117442"/>
                <a:ext cx="975342" cy="102606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402" fill="none" extrusionOk="0">
                    <a:moveTo>
                      <a:pt x="20343" y="0"/>
                    </a:moveTo>
                    <a:lnTo>
                      <a:pt x="1736" y="18634"/>
                    </a:lnTo>
                    <a:lnTo>
                      <a:pt x="1736" y="19665"/>
                    </a:lnTo>
                    <a:lnTo>
                      <a:pt x="0" y="2140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7615357" y="3896341"/>
                <a:ext cx="42956" cy="442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4" fill="none" extrusionOk="0">
                    <a:moveTo>
                      <a:pt x="733" y="191"/>
                    </a:moveTo>
                    <a:cubicBezTo>
                      <a:pt x="895" y="354"/>
                      <a:pt x="895" y="598"/>
                      <a:pt x="733" y="760"/>
                    </a:cubicBezTo>
                    <a:cubicBezTo>
                      <a:pt x="570" y="923"/>
                      <a:pt x="326" y="923"/>
                      <a:pt x="163" y="760"/>
                    </a:cubicBezTo>
                    <a:cubicBezTo>
                      <a:pt x="0" y="598"/>
                      <a:pt x="0" y="354"/>
                      <a:pt x="163" y="191"/>
                    </a:cubicBezTo>
                    <a:cubicBezTo>
                      <a:pt x="299" y="1"/>
                      <a:pt x="570" y="1"/>
                      <a:pt x="733" y="1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7246045" y="3806638"/>
                <a:ext cx="41662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3" fill="none" extrusionOk="0">
                    <a:moveTo>
                      <a:pt x="733" y="163"/>
                    </a:moveTo>
                    <a:cubicBezTo>
                      <a:pt x="570" y="0"/>
                      <a:pt x="326" y="0"/>
                      <a:pt x="163" y="163"/>
                    </a:cubicBezTo>
                    <a:cubicBezTo>
                      <a:pt x="1" y="353"/>
                      <a:pt x="1" y="570"/>
                      <a:pt x="163" y="760"/>
                    </a:cubicBezTo>
                    <a:cubicBezTo>
                      <a:pt x="326" y="923"/>
                      <a:pt x="570" y="923"/>
                      <a:pt x="733" y="760"/>
                    </a:cubicBezTo>
                    <a:cubicBezTo>
                      <a:pt x="869" y="570"/>
                      <a:pt x="869" y="299"/>
                      <a:pt x="733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6764912" y="3807969"/>
                <a:ext cx="1146976" cy="1180776"/>
              </a:xfrm>
              <a:custGeom>
                <a:avLst/>
                <a:gdLst/>
                <a:ahLst/>
                <a:cxnLst/>
                <a:rect l="l" t="t" r="r" b="b"/>
                <a:pathLst>
                  <a:path w="23924" h="24629" fill="none" extrusionOk="0">
                    <a:moveTo>
                      <a:pt x="23923" y="0"/>
                    </a:moveTo>
                    <a:lnTo>
                      <a:pt x="5316" y="18607"/>
                    </a:lnTo>
                    <a:lnTo>
                      <a:pt x="5018" y="19611"/>
                    </a:lnTo>
                    <a:lnTo>
                      <a:pt x="0" y="2462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6620549" y="3930218"/>
                <a:ext cx="1005258" cy="942789"/>
              </a:xfrm>
              <a:custGeom>
                <a:avLst/>
                <a:gdLst/>
                <a:ahLst/>
                <a:cxnLst/>
                <a:rect l="l" t="t" r="r" b="b"/>
                <a:pathLst>
                  <a:path w="20968" h="19665" fill="none" extrusionOk="0">
                    <a:moveTo>
                      <a:pt x="20967" y="0"/>
                    </a:moveTo>
                    <a:lnTo>
                      <a:pt x="5344" y="15623"/>
                    </a:lnTo>
                    <a:lnTo>
                      <a:pt x="4069" y="15623"/>
                    </a:lnTo>
                    <a:lnTo>
                      <a:pt x="0" y="1966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6279859" y="3840470"/>
                <a:ext cx="975342" cy="102606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402" fill="none" extrusionOk="0">
                    <a:moveTo>
                      <a:pt x="20344" y="1"/>
                    </a:moveTo>
                    <a:lnTo>
                      <a:pt x="1710" y="18635"/>
                    </a:lnTo>
                    <a:lnTo>
                      <a:pt x="1710" y="19693"/>
                    </a:lnTo>
                    <a:lnTo>
                      <a:pt x="1" y="2140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7772709" y="3533549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760" y="163"/>
                    </a:moveTo>
                    <a:cubicBezTo>
                      <a:pt x="597" y="0"/>
                      <a:pt x="353" y="0"/>
                      <a:pt x="190" y="163"/>
                    </a:cubicBezTo>
                    <a:cubicBezTo>
                      <a:pt x="0" y="353"/>
                      <a:pt x="0" y="570"/>
                      <a:pt x="190" y="760"/>
                    </a:cubicBezTo>
                    <a:cubicBezTo>
                      <a:pt x="353" y="923"/>
                      <a:pt x="597" y="923"/>
                      <a:pt x="760" y="760"/>
                    </a:cubicBezTo>
                    <a:cubicBezTo>
                      <a:pt x="922" y="570"/>
                      <a:pt x="922" y="353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7078317" y="3420430"/>
                <a:ext cx="996149" cy="944132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9693" fill="none" extrusionOk="0">
                    <a:moveTo>
                      <a:pt x="20778" y="1"/>
                    </a:moveTo>
                    <a:lnTo>
                      <a:pt x="2171" y="18607"/>
                    </a:lnTo>
                    <a:lnTo>
                      <a:pt x="1140" y="18580"/>
                    </a:lnTo>
                    <a:lnTo>
                      <a:pt x="1" y="1969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8065311" y="3385306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760" y="163"/>
                    </a:moveTo>
                    <a:cubicBezTo>
                      <a:pt x="597" y="1"/>
                      <a:pt x="353" y="1"/>
                      <a:pt x="190" y="163"/>
                    </a:cubicBezTo>
                    <a:cubicBezTo>
                      <a:pt x="0" y="326"/>
                      <a:pt x="0" y="570"/>
                      <a:pt x="190" y="733"/>
                    </a:cubicBezTo>
                    <a:cubicBezTo>
                      <a:pt x="353" y="923"/>
                      <a:pt x="597" y="923"/>
                      <a:pt x="760" y="733"/>
                    </a:cubicBezTo>
                    <a:cubicBezTo>
                      <a:pt x="923" y="597"/>
                      <a:pt x="923" y="326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6712891" y="3569972"/>
                <a:ext cx="1067679" cy="1114471"/>
              </a:xfrm>
              <a:custGeom>
                <a:avLst/>
                <a:gdLst/>
                <a:ahLst/>
                <a:cxnLst/>
                <a:rect l="l" t="t" r="r" b="b"/>
                <a:pathLst>
                  <a:path w="22270" h="23246" fill="none" extrusionOk="0">
                    <a:moveTo>
                      <a:pt x="22269" y="0"/>
                    </a:moveTo>
                    <a:lnTo>
                      <a:pt x="3690" y="18553"/>
                    </a:lnTo>
                    <a:lnTo>
                      <a:pt x="3635" y="18607"/>
                    </a:lnTo>
                    <a:lnTo>
                      <a:pt x="3554" y="19692"/>
                    </a:lnTo>
                    <a:lnTo>
                      <a:pt x="1" y="2324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191515" y="2208397"/>
                <a:ext cx="944132" cy="1006553"/>
              </a:xfrm>
              <a:custGeom>
                <a:avLst/>
                <a:gdLst/>
                <a:ahLst/>
                <a:cxnLst/>
                <a:rect l="l" t="t" r="r" b="b"/>
                <a:pathLst>
                  <a:path w="19693" h="20995" fill="none" extrusionOk="0">
                    <a:moveTo>
                      <a:pt x="0" y="20994"/>
                    </a:moveTo>
                    <a:lnTo>
                      <a:pt x="18634" y="2333"/>
                    </a:lnTo>
                    <a:lnTo>
                      <a:pt x="18634" y="1058"/>
                    </a:lnTo>
                    <a:lnTo>
                      <a:pt x="19692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 flipH="1">
                <a:off x="8374226" y="4907684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 flipH="1">
                <a:off x="8461140" y="403037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682" y="0"/>
                    </a:moveTo>
                    <a:cubicBezTo>
                      <a:pt x="787" y="0"/>
                      <a:pt x="1" y="733"/>
                      <a:pt x="1" y="1682"/>
                    </a:cubicBezTo>
                    <a:cubicBezTo>
                      <a:pt x="1" y="2631"/>
                      <a:pt x="733" y="3391"/>
                      <a:pt x="1682" y="3391"/>
                    </a:cubicBezTo>
                    <a:cubicBezTo>
                      <a:pt x="2605" y="3391"/>
                      <a:pt x="3391" y="2604"/>
                      <a:pt x="3391" y="1682"/>
                    </a:cubicBezTo>
                    <a:cubicBezTo>
                      <a:pt x="3391" y="760"/>
                      <a:pt x="2632" y="0"/>
                      <a:pt x="1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 flipH="1">
                <a:off x="7560671" y="4764728"/>
                <a:ext cx="101801" cy="100261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extrusionOk="0">
                    <a:moveTo>
                      <a:pt x="842" y="0"/>
                    </a:moveTo>
                    <a:cubicBezTo>
                      <a:pt x="381" y="0"/>
                      <a:pt x="1" y="353"/>
                      <a:pt x="1" y="841"/>
                    </a:cubicBezTo>
                    <a:cubicBezTo>
                      <a:pt x="1" y="1302"/>
                      <a:pt x="381" y="1682"/>
                      <a:pt x="842" y="1682"/>
                    </a:cubicBezTo>
                    <a:cubicBezTo>
                      <a:pt x="1330" y="1682"/>
                      <a:pt x="1710" y="1302"/>
                      <a:pt x="1710" y="841"/>
                    </a:cubicBezTo>
                    <a:cubicBezTo>
                      <a:pt x="1710" y="353"/>
                      <a:pt x="1303" y="0"/>
                      <a:pt x="842" y="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7165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4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4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4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4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4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4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4"/>
          <p:cNvSpPr/>
          <p:nvPr/>
        </p:nvSpPr>
        <p:spPr>
          <a:xfrm flipH="1">
            <a:off x="10030987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4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175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5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5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5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5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5"/>
          <p:cNvSpPr/>
          <p:nvPr/>
        </p:nvSpPr>
        <p:spPr>
          <a:xfrm flipH="1">
            <a:off x="8936968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5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5"/>
          <p:cNvSpPr txBox="1">
            <a:spLocks noGrp="1"/>
          </p:cNvSpPr>
          <p:nvPr>
            <p:ph type="subTitle" idx="1"/>
          </p:nvPr>
        </p:nvSpPr>
        <p:spPr>
          <a:xfrm>
            <a:off x="1575233" y="3441700"/>
            <a:ext cx="3876800" cy="7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"/>
          <p:cNvSpPr txBox="1">
            <a:spLocks noGrp="1"/>
          </p:cNvSpPr>
          <p:nvPr>
            <p:ph type="subTitle" idx="2"/>
          </p:nvPr>
        </p:nvSpPr>
        <p:spPr>
          <a:xfrm>
            <a:off x="6448400" y="3441700"/>
            <a:ext cx="3876800" cy="7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5"/>
          <p:cNvSpPr txBox="1">
            <a:spLocks noGrp="1"/>
          </p:cNvSpPr>
          <p:nvPr>
            <p:ph type="subTitle" idx="3"/>
          </p:nvPr>
        </p:nvSpPr>
        <p:spPr>
          <a:xfrm>
            <a:off x="1575233" y="41786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"/>
          <p:cNvSpPr txBox="1">
            <a:spLocks noGrp="1"/>
          </p:cNvSpPr>
          <p:nvPr>
            <p:ph type="subTitle" idx="4"/>
          </p:nvPr>
        </p:nvSpPr>
        <p:spPr>
          <a:xfrm>
            <a:off x="6448400" y="41786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"/>
          <p:cNvSpPr/>
          <p:nvPr/>
        </p:nvSpPr>
        <p:spPr>
          <a:xfrm flipH="1">
            <a:off x="2963460" y="64750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3369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6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6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6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6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p6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6"/>
          <p:cNvSpPr/>
          <p:nvPr/>
        </p:nvSpPr>
        <p:spPr>
          <a:xfrm flipH="1">
            <a:off x="10806887" y="6427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6"/>
          <p:cNvSpPr/>
          <p:nvPr/>
        </p:nvSpPr>
        <p:spPr>
          <a:xfrm flipH="1">
            <a:off x="413343" y="62915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6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6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6"/>
          <p:cNvSpPr/>
          <p:nvPr/>
        </p:nvSpPr>
        <p:spPr>
          <a:xfrm flipH="1">
            <a:off x="514052" y="35425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6"/>
          <p:cNvSpPr/>
          <p:nvPr/>
        </p:nvSpPr>
        <p:spPr>
          <a:xfrm flipH="1">
            <a:off x="514068" y="12334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6"/>
          <p:cNvSpPr/>
          <p:nvPr/>
        </p:nvSpPr>
        <p:spPr>
          <a:xfrm flipH="1">
            <a:off x="251795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6"/>
          <p:cNvSpPr/>
          <p:nvPr/>
        </p:nvSpPr>
        <p:spPr>
          <a:xfrm flipH="1">
            <a:off x="11835802" y="63909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6"/>
          <p:cNvSpPr/>
          <p:nvPr/>
        </p:nvSpPr>
        <p:spPr>
          <a:xfrm flipH="1">
            <a:off x="11089429" y="67659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6"/>
          <p:cNvSpPr/>
          <p:nvPr/>
        </p:nvSpPr>
        <p:spPr>
          <a:xfrm flipH="1">
            <a:off x="4962376" y="65266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20617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7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7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7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7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7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7"/>
          <p:cNvSpPr/>
          <p:nvPr/>
        </p:nvSpPr>
        <p:spPr>
          <a:xfrm rot="10800000">
            <a:off x="549076" y="3152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7"/>
          <p:cNvSpPr/>
          <p:nvPr/>
        </p:nvSpPr>
        <p:spPr>
          <a:xfrm rot="10800000">
            <a:off x="11301635" y="11100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7"/>
          <p:cNvSpPr/>
          <p:nvPr/>
        </p:nvSpPr>
        <p:spPr>
          <a:xfrm rot="10800000">
            <a:off x="5247343" y="64347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"/>
          <p:cNvSpPr txBox="1">
            <a:spLocks noGrp="1"/>
          </p:cNvSpPr>
          <p:nvPr>
            <p:ph type="body" idx="1"/>
          </p:nvPr>
        </p:nvSpPr>
        <p:spPr>
          <a:xfrm>
            <a:off x="1132933" y="2134600"/>
            <a:ext cx="4429600" cy="3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Char char="●"/>
              <a:defRPr sz="1867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20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2000"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  <a:defRPr sz="2000"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2000"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2000"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  <a:defRPr sz="2000"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2000"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0479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"/>
          <p:cNvSpPr txBox="1">
            <a:spLocks noGrp="1"/>
          </p:cNvSpPr>
          <p:nvPr>
            <p:ph type="title"/>
          </p:nvPr>
        </p:nvSpPr>
        <p:spPr>
          <a:xfrm>
            <a:off x="2018367" y="1314800"/>
            <a:ext cx="8155200" cy="37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16" name="Google Shape;416;p8"/>
          <p:cNvSpPr/>
          <p:nvPr/>
        </p:nvSpPr>
        <p:spPr>
          <a:xfrm rot="10800000">
            <a:off x="6150510" y="452356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8"/>
          <p:cNvSpPr/>
          <p:nvPr/>
        </p:nvSpPr>
        <p:spPr>
          <a:xfrm rot="10800000">
            <a:off x="2466936" y="108161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8"/>
          <p:cNvSpPr/>
          <p:nvPr/>
        </p:nvSpPr>
        <p:spPr>
          <a:xfrm rot="10800000">
            <a:off x="10225176" y="937523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1337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"/>
          <p:cNvSpPr/>
          <p:nvPr/>
        </p:nvSpPr>
        <p:spPr>
          <a:xfrm flipH="1">
            <a:off x="4226152" y="16163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9"/>
          <p:cNvSpPr/>
          <p:nvPr/>
        </p:nvSpPr>
        <p:spPr>
          <a:xfrm flipH="1">
            <a:off x="2165410" y="5474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9"/>
          <p:cNvSpPr/>
          <p:nvPr/>
        </p:nvSpPr>
        <p:spPr>
          <a:xfrm flipH="1">
            <a:off x="1128954" y="2045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9"/>
          <p:cNvSpPr/>
          <p:nvPr/>
        </p:nvSpPr>
        <p:spPr>
          <a:xfrm flipH="1">
            <a:off x="472335" y="12584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9"/>
          <p:cNvSpPr/>
          <p:nvPr/>
        </p:nvSpPr>
        <p:spPr>
          <a:xfrm flipH="1">
            <a:off x="210062" y="3403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9"/>
          <p:cNvSpPr/>
          <p:nvPr/>
        </p:nvSpPr>
        <p:spPr>
          <a:xfrm flipH="1">
            <a:off x="1406768" y="62559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6" name="Google Shape;426;p9"/>
          <p:cNvSpPr/>
          <p:nvPr/>
        </p:nvSpPr>
        <p:spPr>
          <a:xfrm flipH="1">
            <a:off x="371676" y="57952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9"/>
          <p:cNvSpPr txBox="1">
            <a:spLocks noGrp="1"/>
          </p:cNvSpPr>
          <p:nvPr>
            <p:ph type="subTitle" idx="1"/>
          </p:nvPr>
        </p:nvSpPr>
        <p:spPr>
          <a:xfrm>
            <a:off x="953467" y="3144259"/>
            <a:ext cx="4166400" cy="17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9"/>
          <p:cNvSpPr txBox="1">
            <a:spLocks noGrp="1"/>
          </p:cNvSpPr>
          <p:nvPr>
            <p:ph type="title"/>
          </p:nvPr>
        </p:nvSpPr>
        <p:spPr>
          <a:xfrm>
            <a:off x="953467" y="1893800"/>
            <a:ext cx="4166400" cy="12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1334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"/>
          <p:cNvSpPr txBox="1">
            <a:spLocks noGrp="1"/>
          </p:cNvSpPr>
          <p:nvPr>
            <p:ph type="title"/>
          </p:nvPr>
        </p:nvSpPr>
        <p:spPr>
          <a:xfrm>
            <a:off x="7011833" y="831400"/>
            <a:ext cx="4226800" cy="135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760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33" name="Google Shape;433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434" name="Google Shape;434;p11"/>
          <p:cNvGrpSpPr/>
          <p:nvPr/>
        </p:nvGrpSpPr>
        <p:grpSpPr>
          <a:xfrm>
            <a:off x="-498613" y="-571492"/>
            <a:ext cx="12954953" cy="6780019"/>
            <a:chOff x="-373960" y="-428619"/>
            <a:chExt cx="9716215" cy="5085014"/>
          </a:xfrm>
        </p:grpSpPr>
        <p:grpSp>
          <p:nvGrpSpPr>
            <p:cNvPr id="435" name="Google Shape;435;p11"/>
            <p:cNvGrpSpPr/>
            <p:nvPr/>
          </p:nvGrpSpPr>
          <p:grpSpPr>
            <a:xfrm>
              <a:off x="-373960" y="-428619"/>
              <a:ext cx="9716215" cy="5085014"/>
              <a:chOff x="-373960" y="-428619"/>
              <a:chExt cx="9716215" cy="5085014"/>
            </a:xfrm>
          </p:grpSpPr>
          <p:grpSp>
            <p:nvGrpSpPr>
              <p:cNvPr id="436" name="Google Shape;436;p11"/>
              <p:cNvGrpSpPr/>
              <p:nvPr/>
            </p:nvGrpSpPr>
            <p:grpSpPr>
              <a:xfrm>
                <a:off x="-373960" y="-428619"/>
                <a:ext cx="9716215" cy="5085014"/>
                <a:chOff x="-373960" y="-428619"/>
                <a:chExt cx="9716215" cy="5085014"/>
              </a:xfrm>
            </p:grpSpPr>
            <p:grpSp>
              <p:nvGrpSpPr>
                <p:cNvPr id="437" name="Google Shape;437;p11"/>
                <p:cNvGrpSpPr/>
                <p:nvPr/>
              </p:nvGrpSpPr>
              <p:grpSpPr>
                <a:xfrm>
                  <a:off x="5036240" y="-428619"/>
                  <a:ext cx="4306015" cy="5085014"/>
                  <a:chOff x="4807640" y="-352419"/>
                  <a:chExt cx="4306015" cy="5085014"/>
                </a:xfrm>
              </p:grpSpPr>
              <p:sp>
                <p:nvSpPr>
                  <p:cNvPr id="438" name="Google Shape;438;p11"/>
                  <p:cNvSpPr/>
                  <p:nvPr/>
                </p:nvSpPr>
                <p:spPr>
                  <a:xfrm flipH="1">
                    <a:off x="8149854" y="-106577"/>
                    <a:ext cx="324828" cy="1768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8941" fill="none" extrusionOk="0">
                        <a:moveTo>
                          <a:pt x="1" y="0"/>
                        </a:moveTo>
                        <a:lnTo>
                          <a:pt x="1" y="30569"/>
                        </a:lnTo>
                        <a:lnTo>
                          <a:pt x="10823" y="41391"/>
                        </a:lnTo>
                        <a:lnTo>
                          <a:pt x="10823" y="5894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39" name="Google Shape;439;p11"/>
                  <p:cNvSpPr/>
                  <p:nvPr/>
                </p:nvSpPr>
                <p:spPr>
                  <a:xfrm flipH="1">
                    <a:off x="7849514" y="-65884"/>
                    <a:ext cx="244221" cy="1083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8" h="36103" fill="none" extrusionOk="0">
                        <a:moveTo>
                          <a:pt x="1" y="36102"/>
                        </a:moveTo>
                        <a:lnTo>
                          <a:pt x="1" y="27965"/>
                        </a:lnTo>
                        <a:lnTo>
                          <a:pt x="8138" y="19828"/>
                        </a:lnTo>
                        <a:lnTo>
                          <a:pt x="8138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0" name="Google Shape;440;p11"/>
                  <p:cNvSpPr/>
                  <p:nvPr/>
                </p:nvSpPr>
                <p:spPr>
                  <a:xfrm flipH="1">
                    <a:off x="8236133" y="-202639"/>
                    <a:ext cx="30" cy="10158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3852" fill="none" extrusionOk="0">
                        <a:moveTo>
                          <a:pt x="0" y="3385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1" name="Google Shape;441;p11"/>
                  <p:cNvSpPr/>
                  <p:nvPr/>
                </p:nvSpPr>
                <p:spPr>
                  <a:xfrm flipH="1">
                    <a:off x="8359864" y="-132626"/>
                    <a:ext cx="30" cy="808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6935" fill="none" extrusionOk="0">
                        <a:moveTo>
                          <a:pt x="0" y="26934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2" name="Google Shape;442;p11"/>
                  <p:cNvSpPr/>
                  <p:nvPr/>
                </p:nvSpPr>
                <p:spPr>
                  <a:xfrm flipH="1">
                    <a:off x="7731485" y="-51239"/>
                    <a:ext cx="174208" cy="1376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5" h="45868" fill="none" extrusionOk="0">
                        <a:moveTo>
                          <a:pt x="0" y="45867"/>
                        </a:moveTo>
                        <a:lnTo>
                          <a:pt x="0" y="26663"/>
                        </a:lnTo>
                        <a:lnTo>
                          <a:pt x="5805" y="20886"/>
                        </a:lnTo>
                        <a:lnTo>
                          <a:pt x="5805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3" name="Google Shape;443;p11"/>
                  <p:cNvSpPr/>
                  <p:nvPr/>
                </p:nvSpPr>
                <p:spPr>
                  <a:xfrm flipH="1">
                    <a:off x="7536119" y="-93553"/>
                    <a:ext cx="113168" cy="1359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1" h="45298" fill="none" extrusionOk="0">
                        <a:moveTo>
                          <a:pt x="0" y="0"/>
                        </a:moveTo>
                        <a:lnTo>
                          <a:pt x="0" y="34854"/>
                        </a:lnTo>
                        <a:lnTo>
                          <a:pt x="3771" y="38625"/>
                        </a:lnTo>
                        <a:lnTo>
                          <a:pt x="3771" y="45297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4" name="Google Shape;444;p11"/>
                  <p:cNvSpPr/>
                  <p:nvPr/>
                </p:nvSpPr>
                <p:spPr>
                  <a:xfrm flipH="1">
                    <a:off x="7441678" y="-188805"/>
                    <a:ext cx="60290" cy="100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33391" fill="none" extrusionOk="0">
                        <a:moveTo>
                          <a:pt x="1" y="33390"/>
                        </a:moveTo>
                        <a:lnTo>
                          <a:pt x="1" y="28481"/>
                        </a:lnTo>
                        <a:lnTo>
                          <a:pt x="2008" y="26474"/>
                        </a:lnTo>
                        <a:lnTo>
                          <a:pt x="2008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5" name="Google Shape;445;p11"/>
                  <p:cNvSpPr/>
                  <p:nvPr/>
                </p:nvSpPr>
                <p:spPr>
                  <a:xfrm flipH="1">
                    <a:off x="7103075" y="-179021"/>
                    <a:ext cx="147349" cy="1036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0" h="34529" fill="none" extrusionOk="0">
                        <a:moveTo>
                          <a:pt x="4910" y="34529"/>
                        </a:moveTo>
                        <a:lnTo>
                          <a:pt x="4910" y="31383"/>
                        </a:lnTo>
                        <a:lnTo>
                          <a:pt x="0" y="2644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6" name="Google Shape;446;p11"/>
                  <p:cNvSpPr/>
                  <p:nvPr/>
                </p:nvSpPr>
                <p:spPr>
                  <a:xfrm flipH="1">
                    <a:off x="7103075" y="-134246"/>
                    <a:ext cx="30" cy="7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4765" fill="none" extrusionOk="0">
                        <a:moveTo>
                          <a:pt x="1" y="0"/>
                        </a:moveTo>
                        <a:lnTo>
                          <a:pt x="1" y="24764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7" name="Google Shape;447;p11"/>
                  <p:cNvSpPr/>
                  <p:nvPr/>
                </p:nvSpPr>
                <p:spPr>
                  <a:xfrm flipH="1">
                    <a:off x="6980154" y="-158675"/>
                    <a:ext cx="30" cy="882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9403" fill="none" extrusionOk="0">
                        <a:moveTo>
                          <a:pt x="0" y="0"/>
                        </a:moveTo>
                        <a:lnTo>
                          <a:pt x="0" y="29403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8" name="Google Shape;448;p11"/>
                  <p:cNvSpPr/>
                  <p:nvPr/>
                </p:nvSpPr>
                <p:spPr>
                  <a:xfrm flipH="1">
                    <a:off x="8098567" y="1662212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3"/>
                          <a:pt x="760" y="0"/>
                          <a:pt x="1682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04" y="3391"/>
                          <a:pt x="1682" y="3391"/>
                        </a:cubicBezTo>
                        <a:cubicBezTo>
                          <a:pt x="733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9" name="Google Shape;449;p11"/>
                  <p:cNvSpPr/>
                  <p:nvPr/>
                </p:nvSpPr>
                <p:spPr>
                  <a:xfrm flipH="1">
                    <a:off x="8523478" y="4310115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extrusionOk="0">
                        <a:moveTo>
                          <a:pt x="1710" y="0"/>
                        </a:moveTo>
                        <a:cubicBezTo>
                          <a:pt x="788" y="0"/>
                          <a:pt x="1" y="760"/>
                          <a:pt x="1" y="1709"/>
                        </a:cubicBezTo>
                        <a:cubicBezTo>
                          <a:pt x="1" y="2658"/>
                          <a:pt x="788" y="3391"/>
                          <a:pt x="1710" y="3391"/>
                        </a:cubicBezTo>
                        <a:cubicBezTo>
                          <a:pt x="2632" y="3391"/>
                          <a:pt x="3391" y="2658"/>
                          <a:pt x="3391" y="1709"/>
                        </a:cubicBezTo>
                        <a:cubicBezTo>
                          <a:pt x="3391" y="787"/>
                          <a:pt x="2659" y="0"/>
                          <a:pt x="171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0" name="Google Shape;450;p11"/>
                  <p:cNvSpPr/>
                  <p:nvPr/>
                </p:nvSpPr>
                <p:spPr>
                  <a:xfrm flipH="1">
                    <a:off x="9011861" y="2831102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extrusionOk="0">
                        <a:moveTo>
                          <a:pt x="1709" y="0"/>
                        </a:moveTo>
                        <a:cubicBezTo>
                          <a:pt x="787" y="0"/>
                          <a:pt x="1" y="732"/>
                          <a:pt x="1" y="1682"/>
                        </a:cubicBezTo>
                        <a:cubicBezTo>
                          <a:pt x="1" y="2615"/>
                          <a:pt x="735" y="3391"/>
                          <a:pt x="1662" y="3391"/>
                        </a:cubicBezTo>
                        <a:cubicBezTo>
                          <a:pt x="1678" y="3391"/>
                          <a:pt x="1693" y="3391"/>
                          <a:pt x="1709" y="3391"/>
                        </a:cubicBezTo>
                        <a:cubicBezTo>
                          <a:pt x="2632" y="3391"/>
                          <a:pt x="3391" y="2631"/>
                          <a:pt x="3391" y="1682"/>
                        </a:cubicBezTo>
                        <a:cubicBezTo>
                          <a:pt x="3391" y="787"/>
                          <a:pt x="2659" y="0"/>
                          <a:pt x="17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1" name="Google Shape;451;p11"/>
                  <p:cNvSpPr/>
                  <p:nvPr/>
                </p:nvSpPr>
                <p:spPr>
                  <a:xfrm flipH="1">
                    <a:off x="8044039" y="2156297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extrusionOk="0">
                        <a:moveTo>
                          <a:pt x="1710" y="1"/>
                        </a:moveTo>
                        <a:cubicBezTo>
                          <a:pt x="787" y="1"/>
                          <a:pt x="1" y="733"/>
                          <a:pt x="1" y="1682"/>
                        </a:cubicBezTo>
                        <a:cubicBezTo>
                          <a:pt x="1" y="2642"/>
                          <a:pt x="760" y="3392"/>
                          <a:pt x="1662" y="3392"/>
                        </a:cubicBezTo>
                        <a:cubicBezTo>
                          <a:pt x="1678" y="3392"/>
                          <a:pt x="1694" y="3391"/>
                          <a:pt x="1710" y="3391"/>
                        </a:cubicBezTo>
                        <a:cubicBezTo>
                          <a:pt x="2605" y="3391"/>
                          <a:pt x="3391" y="2659"/>
                          <a:pt x="3391" y="1682"/>
                        </a:cubicBezTo>
                        <a:cubicBezTo>
                          <a:pt x="3391" y="787"/>
                          <a:pt x="2659" y="1"/>
                          <a:pt x="17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flipH="1">
                    <a:off x="5916270" y="1418021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extrusionOk="0">
                        <a:moveTo>
                          <a:pt x="1682" y="0"/>
                        </a:moveTo>
                        <a:cubicBezTo>
                          <a:pt x="787" y="0"/>
                          <a:pt x="1" y="733"/>
                          <a:pt x="1" y="1682"/>
                        </a:cubicBezTo>
                        <a:cubicBezTo>
                          <a:pt x="1" y="2631"/>
                          <a:pt x="733" y="3391"/>
                          <a:pt x="1682" y="3391"/>
                        </a:cubicBezTo>
                        <a:cubicBezTo>
                          <a:pt x="2605" y="3391"/>
                          <a:pt x="3391" y="2604"/>
                          <a:pt x="3391" y="1682"/>
                        </a:cubicBezTo>
                        <a:cubicBezTo>
                          <a:pt x="3391" y="760"/>
                          <a:pt x="2632" y="0"/>
                          <a:pt x="16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flipH="1">
                    <a:off x="6350935" y="984166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extrusionOk="0">
                        <a:moveTo>
                          <a:pt x="1709" y="0"/>
                        </a:moveTo>
                        <a:cubicBezTo>
                          <a:pt x="787" y="0"/>
                          <a:pt x="1" y="733"/>
                          <a:pt x="1" y="1682"/>
                        </a:cubicBezTo>
                        <a:cubicBezTo>
                          <a:pt x="1" y="2658"/>
                          <a:pt x="760" y="3391"/>
                          <a:pt x="1709" y="3391"/>
                        </a:cubicBezTo>
                        <a:cubicBezTo>
                          <a:pt x="2604" y="3391"/>
                          <a:pt x="3391" y="2604"/>
                          <a:pt x="3391" y="1682"/>
                        </a:cubicBezTo>
                        <a:cubicBezTo>
                          <a:pt x="3391" y="787"/>
                          <a:pt x="2659" y="0"/>
                          <a:pt x="170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flipH="1">
                    <a:off x="7960191" y="1164046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09"/>
                        </a:moveTo>
                        <a:cubicBezTo>
                          <a:pt x="1" y="760"/>
                          <a:pt x="760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709"/>
                        </a:cubicBezTo>
                        <a:cubicBezTo>
                          <a:pt x="3391" y="2659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59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flipH="1">
                    <a:off x="7451461" y="8132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flipH="1">
                    <a:off x="7051788" y="857164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3391" y="1683"/>
                        </a:moveTo>
                        <a:cubicBezTo>
                          <a:pt x="3391" y="2632"/>
                          <a:pt x="2632" y="3391"/>
                          <a:pt x="1683" y="3391"/>
                        </a:cubicBezTo>
                        <a:cubicBezTo>
                          <a:pt x="760" y="3391"/>
                          <a:pt x="1" y="2632"/>
                          <a:pt x="1" y="1683"/>
                        </a:cubicBezTo>
                        <a:cubicBezTo>
                          <a:pt x="1" y="760"/>
                          <a:pt x="760" y="1"/>
                          <a:pt x="1683" y="1"/>
                        </a:cubicBezTo>
                        <a:cubicBezTo>
                          <a:pt x="2632" y="1"/>
                          <a:pt x="3391" y="760"/>
                          <a:pt x="3391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flipH="1">
                    <a:off x="5434399" y="459141"/>
                    <a:ext cx="10176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419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9"/>
                          <a:pt x="2631" y="3391"/>
                          <a:pt x="1709" y="3391"/>
                        </a:cubicBezTo>
                        <a:cubicBezTo>
                          <a:pt x="787" y="3418"/>
                          <a:pt x="0" y="2659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flipH="1">
                    <a:off x="8303715" y="3026437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87" y="1"/>
                          <a:pt x="1709" y="1"/>
                        </a:cubicBezTo>
                        <a:cubicBezTo>
                          <a:pt x="2659" y="1"/>
                          <a:pt x="3391" y="787"/>
                          <a:pt x="3391" y="1683"/>
                        </a:cubicBezTo>
                        <a:cubicBezTo>
                          <a:pt x="3391" y="2605"/>
                          <a:pt x="2631" y="3391"/>
                          <a:pt x="1709" y="3391"/>
                        </a:cubicBezTo>
                        <a:cubicBezTo>
                          <a:pt x="787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flipH="1">
                    <a:off x="8303715" y="2806674"/>
                    <a:ext cx="10176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419" fill="none" extrusionOk="0">
                        <a:moveTo>
                          <a:pt x="0" y="1682"/>
                        </a:moveTo>
                        <a:cubicBezTo>
                          <a:pt x="0" y="733"/>
                          <a:pt x="787" y="0"/>
                          <a:pt x="1709" y="0"/>
                        </a:cubicBezTo>
                        <a:cubicBezTo>
                          <a:pt x="2659" y="0"/>
                          <a:pt x="3391" y="787"/>
                          <a:pt x="3391" y="1682"/>
                        </a:cubicBezTo>
                        <a:cubicBezTo>
                          <a:pt x="3391" y="2631"/>
                          <a:pt x="2631" y="3391"/>
                          <a:pt x="1709" y="3391"/>
                        </a:cubicBezTo>
                        <a:cubicBezTo>
                          <a:pt x="787" y="3418"/>
                          <a:pt x="0" y="2631"/>
                          <a:pt x="0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flipH="1">
                    <a:off x="7991941" y="364590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709"/>
                        </a:moveTo>
                        <a:cubicBezTo>
                          <a:pt x="1" y="760"/>
                          <a:pt x="787" y="0"/>
                          <a:pt x="1683" y="0"/>
                        </a:cubicBezTo>
                        <a:cubicBezTo>
                          <a:pt x="2632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5" y="3391"/>
                          <a:pt x="1683" y="3391"/>
                        </a:cubicBezTo>
                        <a:cubicBezTo>
                          <a:pt x="733" y="3391"/>
                          <a:pt x="1" y="2658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flipH="1">
                    <a:off x="9011861" y="3225073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2"/>
                          <a:pt x="787" y="0"/>
                          <a:pt x="1709" y="0"/>
                        </a:cubicBezTo>
                        <a:cubicBezTo>
                          <a:pt x="2659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32" y="3391"/>
                          <a:pt x="1709" y="3391"/>
                        </a:cubicBezTo>
                        <a:cubicBezTo>
                          <a:pt x="760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flipH="1">
                    <a:off x="7266690" y="716357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1"/>
                          <a:pt x="1709" y="1"/>
                        </a:cubicBezTo>
                        <a:cubicBezTo>
                          <a:pt x="2658" y="1"/>
                          <a:pt x="3391" y="787"/>
                          <a:pt x="3391" y="1709"/>
                        </a:cubicBezTo>
                        <a:cubicBezTo>
                          <a:pt x="3391" y="2632"/>
                          <a:pt x="2604" y="3391"/>
                          <a:pt x="1709" y="3391"/>
                        </a:cubicBezTo>
                        <a:cubicBezTo>
                          <a:pt x="760" y="3391"/>
                          <a:pt x="0" y="2632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flipH="1">
                    <a:off x="7266690" y="923096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extrusionOk="0">
                        <a:moveTo>
                          <a:pt x="1709" y="1"/>
                        </a:moveTo>
                        <a:cubicBezTo>
                          <a:pt x="787" y="1"/>
                          <a:pt x="0" y="733"/>
                          <a:pt x="0" y="1683"/>
                        </a:cubicBezTo>
                        <a:cubicBezTo>
                          <a:pt x="0" y="2659"/>
                          <a:pt x="760" y="3391"/>
                          <a:pt x="1709" y="3391"/>
                        </a:cubicBezTo>
                        <a:cubicBezTo>
                          <a:pt x="2604" y="3391"/>
                          <a:pt x="3391" y="2659"/>
                          <a:pt x="3391" y="1683"/>
                        </a:cubicBezTo>
                        <a:cubicBezTo>
                          <a:pt x="3391" y="788"/>
                          <a:pt x="2658" y="1"/>
                          <a:pt x="170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flipH="1">
                    <a:off x="6824702" y="592626"/>
                    <a:ext cx="10176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419" fill="none" extrusionOk="0">
                        <a:moveTo>
                          <a:pt x="0" y="1682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33" y="3418"/>
                          <a:pt x="0" y="2632"/>
                          <a:pt x="0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flipH="1">
                    <a:off x="5903245" y="796934"/>
                    <a:ext cx="10179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9" fill="none" extrusionOk="0">
                        <a:moveTo>
                          <a:pt x="1" y="1710"/>
                        </a:moveTo>
                        <a:cubicBezTo>
                          <a:pt x="1" y="760"/>
                          <a:pt x="787" y="1"/>
                          <a:pt x="1709" y="1"/>
                        </a:cubicBezTo>
                        <a:cubicBezTo>
                          <a:pt x="2659" y="1"/>
                          <a:pt x="3391" y="787"/>
                          <a:pt x="3391" y="1710"/>
                        </a:cubicBezTo>
                        <a:cubicBezTo>
                          <a:pt x="3391" y="2659"/>
                          <a:pt x="2605" y="3391"/>
                          <a:pt x="1709" y="3391"/>
                        </a:cubicBezTo>
                        <a:cubicBezTo>
                          <a:pt x="787" y="3418"/>
                          <a:pt x="1" y="2659"/>
                          <a:pt x="1" y="171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flipH="1">
                    <a:off x="6774226" y="171349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709" y="3391"/>
                        </a:cubicBezTo>
                        <a:cubicBezTo>
                          <a:pt x="787" y="3391"/>
                          <a:pt x="0" y="2658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flipH="1">
                    <a:off x="7715189" y="100370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8" y="0"/>
                          <a:pt x="1683" y="0"/>
                        </a:cubicBezTo>
                        <a:cubicBezTo>
                          <a:pt x="2605" y="0"/>
                          <a:pt x="3391" y="787"/>
                          <a:pt x="3391" y="1682"/>
                        </a:cubicBezTo>
                        <a:cubicBezTo>
                          <a:pt x="3391" y="2631"/>
                          <a:pt x="2605" y="3391"/>
                          <a:pt x="1683" y="3391"/>
                        </a:cubicBezTo>
                        <a:cubicBezTo>
                          <a:pt x="788" y="3391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flipH="1">
                    <a:off x="8775803" y="2078961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10"/>
                        </a:moveTo>
                        <a:cubicBezTo>
                          <a:pt x="1" y="760"/>
                          <a:pt x="787" y="1"/>
                          <a:pt x="1709" y="1"/>
                        </a:cubicBezTo>
                        <a:cubicBezTo>
                          <a:pt x="2659" y="1"/>
                          <a:pt x="3391" y="787"/>
                          <a:pt x="3391" y="1710"/>
                        </a:cubicBezTo>
                        <a:cubicBezTo>
                          <a:pt x="3391" y="2659"/>
                          <a:pt x="2632" y="3391"/>
                          <a:pt x="1709" y="3391"/>
                        </a:cubicBezTo>
                        <a:cubicBezTo>
                          <a:pt x="760" y="3391"/>
                          <a:pt x="1" y="2659"/>
                          <a:pt x="1" y="171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flipH="1">
                    <a:off x="7485643" y="1267431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0"/>
                          <a:pt x="1710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31"/>
                          <a:pt x="2632" y="3391"/>
                          <a:pt x="1710" y="3391"/>
                        </a:cubicBezTo>
                        <a:cubicBezTo>
                          <a:pt x="787" y="3391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flipH="1">
                    <a:off x="8185686" y="8132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1" y="3391"/>
                          <a:pt x="1709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flipH="1">
                    <a:off x="8312658" y="1443259"/>
                    <a:ext cx="5050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2" fill="none" extrusionOk="0">
                        <a:moveTo>
                          <a:pt x="1" y="841"/>
                        </a:moveTo>
                        <a:cubicBezTo>
                          <a:pt x="1" y="380"/>
                          <a:pt x="353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41"/>
                        </a:cubicBezTo>
                        <a:cubicBezTo>
                          <a:pt x="1683" y="1329"/>
                          <a:pt x="1303" y="1682"/>
                          <a:pt x="842" y="1682"/>
                        </a:cubicBezTo>
                        <a:cubicBezTo>
                          <a:pt x="408" y="1682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flipH="1">
                    <a:off x="8548717" y="4516043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1" y="841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41"/>
                        </a:cubicBezTo>
                        <a:cubicBezTo>
                          <a:pt x="1683" y="1329"/>
                          <a:pt x="1303" y="1682"/>
                          <a:pt x="842" y="1682"/>
                        </a:cubicBezTo>
                        <a:cubicBezTo>
                          <a:pt x="408" y="1682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flipH="1">
                    <a:off x="8923962" y="2974339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" y="842"/>
                        </a:moveTo>
                        <a:cubicBezTo>
                          <a:pt x="1" y="381"/>
                          <a:pt x="380" y="1"/>
                          <a:pt x="869" y="1"/>
                        </a:cubicBezTo>
                        <a:cubicBezTo>
                          <a:pt x="1330" y="1"/>
                          <a:pt x="1709" y="381"/>
                          <a:pt x="1709" y="842"/>
                        </a:cubicBezTo>
                        <a:cubicBezTo>
                          <a:pt x="1709" y="1330"/>
                          <a:pt x="1330" y="1710"/>
                          <a:pt x="869" y="1710"/>
                        </a:cubicBezTo>
                        <a:cubicBezTo>
                          <a:pt x="380" y="1710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flipH="1">
                    <a:off x="8068467" y="2311779"/>
                    <a:ext cx="5050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09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flipH="1">
                    <a:off x="8068467" y="2582829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1" y="841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41"/>
                        </a:cubicBezTo>
                        <a:cubicBezTo>
                          <a:pt x="1683" y="1329"/>
                          <a:pt x="1303" y="1682"/>
                          <a:pt x="842" y="1682"/>
                        </a:cubicBezTo>
                        <a:cubicBezTo>
                          <a:pt x="354" y="1682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flipH="1">
                    <a:off x="7077026" y="1597091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1"/>
                        </a:moveTo>
                        <a:cubicBezTo>
                          <a:pt x="1" y="353"/>
                          <a:pt x="380" y="0"/>
                          <a:pt x="842" y="0"/>
                        </a:cubicBezTo>
                        <a:cubicBezTo>
                          <a:pt x="1330" y="0"/>
                          <a:pt x="1710" y="353"/>
                          <a:pt x="1710" y="841"/>
                        </a:cubicBezTo>
                        <a:cubicBezTo>
                          <a:pt x="1710" y="1302"/>
                          <a:pt x="1330" y="1682"/>
                          <a:pt x="842" y="1682"/>
                        </a:cubicBezTo>
                        <a:cubicBezTo>
                          <a:pt x="380" y="1682"/>
                          <a:pt x="1" y="1302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flipH="1">
                    <a:off x="5155186" y="716357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68"/>
                        </a:cubicBezTo>
                        <a:cubicBezTo>
                          <a:pt x="1709" y="1330"/>
                          <a:pt x="1329" y="1709"/>
                          <a:pt x="868" y="1709"/>
                        </a:cubicBezTo>
                        <a:cubicBezTo>
                          <a:pt x="407" y="1709"/>
                          <a:pt x="0" y="1330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flipH="1">
                    <a:off x="5663946" y="1382189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2"/>
                        </a:moveTo>
                        <a:cubicBezTo>
                          <a:pt x="1" y="381"/>
                          <a:pt x="381" y="1"/>
                          <a:pt x="869" y="1"/>
                        </a:cubicBezTo>
                        <a:cubicBezTo>
                          <a:pt x="1330" y="1"/>
                          <a:pt x="1710" y="381"/>
                          <a:pt x="1710" y="842"/>
                        </a:cubicBezTo>
                        <a:cubicBezTo>
                          <a:pt x="1710" y="1330"/>
                          <a:pt x="1330" y="1682"/>
                          <a:pt x="869" y="1682"/>
                        </a:cubicBezTo>
                        <a:cubicBezTo>
                          <a:pt x="381" y="1682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flipH="1">
                    <a:off x="7266690" y="2449345"/>
                    <a:ext cx="5047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37" fill="none" extrusionOk="0">
                        <a:moveTo>
                          <a:pt x="0" y="841"/>
                        </a:moveTo>
                        <a:cubicBezTo>
                          <a:pt x="0" y="380"/>
                          <a:pt x="353" y="0"/>
                          <a:pt x="841" y="0"/>
                        </a:cubicBezTo>
                        <a:cubicBezTo>
                          <a:pt x="1302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02" y="1709"/>
                          <a:pt x="841" y="1709"/>
                        </a:cubicBezTo>
                        <a:cubicBezTo>
                          <a:pt x="407" y="1736"/>
                          <a:pt x="0" y="1329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flipH="1">
                    <a:off x="8732678" y="2729338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2"/>
                        </a:moveTo>
                        <a:cubicBezTo>
                          <a:pt x="1" y="380"/>
                          <a:pt x="381" y="1"/>
                          <a:pt x="869" y="1"/>
                        </a:cubicBezTo>
                        <a:cubicBezTo>
                          <a:pt x="1330" y="1"/>
                          <a:pt x="1710" y="380"/>
                          <a:pt x="1710" y="842"/>
                        </a:cubicBezTo>
                        <a:cubicBezTo>
                          <a:pt x="1710" y="1330"/>
                          <a:pt x="1330" y="1682"/>
                          <a:pt x="869" y="1682"/>
                        </a:cubicBezTo>
                        <a:cubicBezTo>
                          <a:pt x="381" y="1682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flipH="1">
                    <a:off x="8690334" y="1846984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41"/>
                        </a:cubicBezTo>
                        <a:cubicBezTo>
                          <a:pt x="1682" y="1330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flipH="1">
                    <a:off x="8617080" y="1846984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02" y="0"/>
                          <a:pt x="1682" y="380"/>
                          <a:pt x="1682" y="841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53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flipH="1">
                    <a:off x="8801041" y="1846984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extrusionOk="0">
                        <a:moveTo>
                          <a:pt x="841" y="0"/>
                        </a:moveTo>
                        <a:cubicBezTo>
                          <a:pt x="353" y="0"/>
                          <a:pt x="1" y="380"/>
                          <a:pt x="1" y="841"/>
                        </a:cubicBezTo>
                        <a:cubicBezTo>
                          <a:pt x="1" y="1330"/>
                          <a:pt x="353" y="1709"/>
                          <a:pt x="841" y="1709"/>
                        </a:cubicBezTo>
                        <a:cubicBezTo>
                          <a:pt x="1302" y="1709"/>
                          <a:pt x="1682" y="1330"/>
                          <a:pt x="1682" y="841"/>
                        </a:cubicBezTo>
                        <a:cubicBezTo>
                          <a:pt x="1682" y="380"/>
                          <a:pt x="130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flipH="1">
                    <a:off x="7880424" y="1325230"/>
                    <a:ext cx="50507" cy="50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7" extrusionOk="0">
                        <a:moveTo>
                          <a:pt x="841" y="0"/>
                        </a:moveTo>
                        <a:cubicBezTo>
                          <a:pt x="353" y="0"/>
                          <a:pt x="1" y="380"/>
                          <a:pt x="1" y="841"/>
                        </a:cubicBezTo>
                        <a:cubicBezTo>
                          <a:pt x="1" y="1300"/>
                          <a:pt x="336" y="1687"/>
                          <a:pt x="759" y="1687"/>
                        </a:cubicBezTo>
                        <a:cubicBezTo>
                          <a:pt x="786" y="1687"/>
                          <a:pt x="814" y="1685"/>
                          <a:pt x="841" y="1682"/>
                        </a:cubicBezTo>
                        <a:cubicBezTo>
                          <a:pt x="1330" y="1682"/>
                          <a:pt x="1682" y="1329"/>
                          <a:pt x="1682" y="841"/>
                        </a:cubicBezTo>
                        <a:cubicBezTo>
                          <a:pt x="1682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flipH="1">
                    <a:off x="6954106" y="723680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30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30" y="1709"/>
                          <a:pt x="868" y="1709"/>
                        </a:cubicBezTo>
                        <a:cubicBezTo>
                          <a:pt x="380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flipH="1">
                    <a:off x="6592695" y="643103"/>
                    <a:ext cx="5131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37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407" y="1736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flipH="1">
                    <a:off x="6255713" y="567387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1" y="842"/>
                        </a:moveTo>
                        <a:cubicBezTo>
                          <a:pt x="1" y="353"/>
                          <a:pt x="381" y="1"/>
                          <a:pt x="842" y="1"/>
                        </a:cubicBezTo>
                        <a:cubicBezTo>
                          <a:pt x="1330" y="1"/>
                          <a:pt x="1683" y="353"/>
                          <a:pt x="1683" y="842"/>
                        </a:cubicBezTo>
                        <a:cubicBezTo>
                          <a:pt x="1683" y="1303"/>
                          <a:pt x="1330" y="1683"/>
                          <a:pt x="842" y="1683"/>
                        </a:cubicBezTo>
                        <a:cubicBezTo>
                          <a:pt x="381" y="1683"/>
                          <a:pt x="1" y="1303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8" name="Google Shape;488;p11"/>
                  <p:cNvSpPr/>
                  <p:nvPr/>
                </p:nvSpPr>
                <p:spPr>
                  <a:xfrm flipH="1">
                    <a:off x="5568694" y="302849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0" y="841"/>
                        </a:moveTo>
                        <a:cubicBezTo>
                          <a:pt x="0" y="353"/>
                          <a:pt x="380" y="1"/>
                          <a:pt x="841" y="1"/>
                        </a:cubicBezTo>
                        <a:cubicBezTo>
                          <a:pt x="1302" y="1"/>
                          <a:pt x="1682" y="353"/>
                          <a:pt x="1682" y="841"/>
                        </a:cubicBezTo>
                        <a:cubicBezTo>
                          <a:pt x="1682" y="1303"/>
                          <a:pt x="1302" y="1682"/>
                          <a:pt x="841" y="1682"/>
                        </a:cubicBezTo>
                        <a:cubicBezTo>
                          <a:pt x="380" y="1682"/>
                          <a:pt x="0" y="1303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9" name="Google Shape;489;p11"/>
                  <p:cNvSpPr/>
                  <p:nvPr/>
                </p:nvSpPr>
                <p:spPr>
                  <a:xfrm flipH="1">
                    <a:off x="5281378" y="328088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68" y="0"/>
                        </a:cubicBezTo>
                        <a:cubicBezTo>
                          <a:pt x="1329" y="0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407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0" name="Google Shape;490;p11"/>
                  <p:cNvSpPr/>
                  <p:nvPr/>
                </p:nvSpPr>
                <p:spPr>
                  <a:xfrm flipH="1">
                    <a:off x="4913456" y="244240"/>
                    <a:ext cx="5047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37" fill="none" extrusionOk="0">
                        <a:moveTo>
                          <a:pt x="0" y="869"/>
                        </a:moveTo>
                        <a:cubicBezTo>
                          <a:pt x="0" y="380"/>
                          <a:pt x="380" y="1"/>
                          <a:pt x="841" y="1"/>
                        </a:cubicBezTo>
                        <a:cubicBezTo>
                          <a:pt x="1329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29" y="1710"/>
                          <a:pt x="841" y="1710"/>
                        </a:cubicBezTo>
                        <a:cubicBezTo>
                          <a:pt x="380" y="1737"/>
                          <a:pt x="0" y="1330"/>
                          <a:pt x="0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1" name="Google Shape;491;p11"/>
                  <p:cNvSpPr/>
                  <p:nvPr/>
                </p:nvSpPr>
                <p:spPr>
                  <a:xfrm flipH="1">
                    <a:off x="4913456" y="328088"/>
                    <a:ext cx="5047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41"/>
                        </a:cubicBezTo>
                        <a:cubicBezTo>
                          <a:pt x="1682" y="1330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2" name="Google Shape;492;p11"/>
                  <p:cNvSpPr/>
                  <p:nvPr/>
                </p:nvSpPr>
                <p:spPr>
                  <a:xfrm flipH="1">
                    <a:off x="4807640" y="150639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68"/>
                        </a:cubicBezTo>
                        <a:cubicBezTo>
                          <a:pt x="1682" y="1330"/>
                          <a:pt x="1329" y="1709"/>
                          <a:pt x="841" y="1709"/>
                        </a:cubicBezTo>
                        <a:cubicBezTo>
                          <a:pt x="407" y="1709"/>
                          <a:pt x="0" y="1302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3" name="Google Shape;493;p11"/>
                  <p:cNvSpPr/>
                  <p:nvPr/>
                </p:nvSpPr>
                <p:spPr>
                  <a:xfrm flipH="1">
                    <a:off x="6413625" y="397291"/>
                    <a:ext cx="5131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2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2" y="0"/>
                        </a:cubicBezTo>
                        <a:cubicBezTo>
                          <a:pt x="1330" y="0"/>
                          <a:pt x="1710" y="380"/>
                          <a:pt x="1710" y="841"/>
                        </a:cubicBezTo>
                        <a:cubicBezTo>
                          <a:pt x="1710" y="1329"/>
                          <a:pt x="1330" y="1682"/>
                          <a:pt x="842" y="1682"/>
                        </a:cubicBezTo>
                        <a:cubicBezTo>
                          <a:pt x="380" y="1682"/>
                          <a:pt x="1" y="1275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4" name="Google Shape;494;p11"/>
                  <p:cNvSpPr/>
                  <p:nvPr/>
                </p:nvSpPr>
                <p:spPr>
                  <a:xfrm flipH="1">
                    <a:off x="6493392" y="864516"/>
                    <a:ext cx="5050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2" fill="none" extrusionOk="0">
                        <a:moveTo>
                          <a:pt x="1" y="841"/>
                        </a:moveTo>
                        <a:cubicBezTo>
                          <a:pt x="1" y="353"/>
                          <a:pt x="353" y="0"/>
                          <a:pt x="842" y="0"/>
                        </a:cubicBezTo>
                        <a:cubicBezTo>
                          <a:pt x="1303" y="0"/>
                          <a:pt x="1682" y="353"/>
                          <a:pt x="1682" y="841"/>
                        </a:cubicBezTo>
                        <a:cubicBezTo>
                          <a:pt x="1682" y="1302"/>
                          <a:pt x="1303" y="1682"/>
                          <a:pt x="842" y="1682"/>
                        </a:cubicBezTo>
                        <a:cubicBezTo>
                          <a:pt x="408" y="1682"/>
                          <a:pt x="1" y="1302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5" name="Google Shape;495;p11"/>
                  <p:cNvSpPr/>
                  <p:nvPr/>
                </p:nvSpPr>
                <p:spPr>
                  <a:xfrm flipH="1">
                    <a:off x="5818587" y="630889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68"/>
                        </a:cubicBezTo>
                        <a:cubicBezTo>
                          <a:pt x="1709" y="1330"/>
                          <a:pt x="1329" y="1709"/>
                          <a:pt x="868" y="1709"/>
                        </a:cubicBezTo>
                        <a:cubicBezTo>
                          <a:pt x="380" y="1709"/>
                          <a:pt x="0" y="1330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flipH="1">
                    <a:off x="6683865" y="438795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2" y="0"/>
                        </a:cubicBezTo>
                        <a:cubicBezTo>
                          <a:pt x="1330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30" y="1709"/>
                          <a:pt x="842" y="1709"/>
                        </a:cubicBezTo>
                        <a:cubicBezTo>
                          <a:pt x="380" y="1709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flipH="1">
                    <a:off x="5908947" y="422499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1" y="1"/>
                        </a:moveTo>
                        <a:cubicBezTo>
                          <a:pt x="380" y="1"/>
                          <a:pt x="1" y="381"/>
                          <a:pt x="1" y="842"/>
                        </a:cubicBezTo>
                        <a:cubicBezTo>
                          <a:pt x="1" y="1330"/>
                          <a:pt x="380" y="1710"/>
                          <a:pt x="841" y="1710"/>
                        </a:cubicBezTo>
                        <a:cubicBezTo>
                          <a:pt x="1330" y="1710"/>
                          <a:pt x="1709" y="1330"/>
                          <a:pt x="1709" y="842"/>
                        </a:cubicBezTo>
                        <a:cubicBezTo>
                          <a:pt x="1709" y="381"/>
                          <a:pt x="1330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flipH="1">
                    <a:off x="4993222" y="459141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2" y="0"/>
                        </a:moveTo>
                        <a:cubicBezTo>
                          <a:pt x="381" y="0"/>
                          <a:pt x="1" y="380"/>
                          <a:pt x="1" y="841"/>
                        </a:cubicBezTo>
                        <a:cubicBezTo>
                          <a:pt x="1" y="1329"/>
                          <a:pt x="381" y="1709"/>
                          <a:pt x="842" y="1709"/>
                        </a:cubicBezTo>
                        <a:cubicBezTo>
                          <a:pt x="1330" y="1709"/>
                          <a:pt x="1710" y="1329"/>
                          <a:pt x="1710" y="841"/>
                        </a:cubicBezTo>
                        <a:cubicBezTo>
                          <a:pt x="1710" y="380"/>
                          <a:pt x="1330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flipH="1">
                    <a:off x="5221148" y="140045"/>
                    <a:ext cx="51287" cy="50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4" extrusionOk="0">
                        <a:moveTo>
                          <a:pt x="841" y="1"/>
                        </a:moveTo>
                        <a:cubicBezTo>
                          <a:pt x="380" y="1"/>
                          <a:pt x="0" y="353"/>
                          <a:pt x="0" y="842"/>
                        </a:cubicBezTo>
                        <a:cubicBezTo>
                          <a:pt x="0" y="1288"/>
                          <a:pt x="356" y="1684"/>
                          <a:pt x="797" y="1684"/>
                        </a:cubicBezTo>
                        <a:cubicBezTo>
                          <a:pt x="812" y="1684"/>
                          <a:pt x="826" y="1683"/>
                          <a:pt x="841" y="1683"/>
                        </a:cubicBezTo>
                        <a:cubicBezTo>
                          <a:pt x="1329" y="1683"/>
                          <a:pt x="1709" y="1303"/>
                          <a:pt x="1709" y="842"/>
                        </a:cubicBezTo>
                        <a:cubicBezTo>
                          <a:pt x="1709" y="353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flipH="1">
                    <a:off x="5908947" y="341112"/>
                    <a:ext cx="5131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37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41"/>
                        </a:cubicBezTo>
                        <a:cubicBezTo>
                          <a:pt x="1709" y="1330"/>
                          <a:pt x="1330" y="1709"/>
                          <a:pt x="841" y="1709"/>
                        </a:cubicBezTo>
                        <a:cubicBezTo>
                          <a:pt x="380" y="1736"/>
                          <a:pt x="1" y="1330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flipH="1">
                    <a:off x="5908947" y="260535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1" y="868"/>
                        </a:moveTo>
                        <a:cubicBezTo>
                          <a:pt x="1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flipH="1">
                    <a:off x="6421758" y="40742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1" y="1"/>
                        </a:moveTo>
                        <a:cubicBezTo>
                          <a:pt x="380" y="1"/>
                          <a:pt x="0" y="381"/>
                          <a:pt x="0" y="869"/>
                        </a:cubicBezTo>
                        <a:cubicBezTo>
                          <a:pt x="0" y="1330"/>
                          <a:pt x="380" y="1710"/>
                          <a:pt x="841" y="1710"/>
                        </a:cubicBezTo>
                        <a:cubicBezTo>
                          <a:pt x="1330" y="1710"/>
                          <a:pt x="1709" y="1330"/>
                          <a:pt x="1709" y="869"/>
                        </a:cubicBezTo>
                        <a:cubicBezTo>
                          <a:pt x="1709" y="381"/>
                          <a:pt x="1330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flipH="1">
                    <a:off x="6421758" y="122159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1709" y="868"/>
                        </a:move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68"/>
                        </a:cubicBez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flipH="1">
                    <a:off x="6421758" y="202736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709" y="841"/>
                        </a:move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41"/>
                        </a:cubicBez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flipH="1">
                    <a:off x="7291928" y="1106247"/>
                    <a:ext cx="5128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710" fill="none" extrusionOk="0">
                        <a:moveTo>
                          <a:pt x="0" y="842"/>
                        </a:moveTo>
                        <a:cubicBezTo>
                          <a:pt x="0" y="381"/>
                          <a:pt x="380" y="1"/>
                          <a:pt x="868" y="1"/>
                        </a:cubicBezTo>
                        <a:cubicBezTo>
                          <a:pt x="1329" y="1"/>
                          <a:pt x="1709" y="381"/>
                          <a:pt x="1709" y="842"/>
                        </a:cubicBezTo>
                        <a:cubicBezTo>
                          <a:pt x="1709" y="1330"/>
                          <a:pt x="1329" y="1710"/>
                          <a:pt x="868" y="1710"/>
                        </a:cubicBezTo>
                        <a:cubicBezTo>
                          <a:pt x="380" y="1710"/>
                          <a:pt x="0" y="1303"/>
                          <a:pt x="0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flipH="1">
                    <a:off x="7285416" y="520992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1682" y="842"/>
                        </a:moveTo>
                        <a:cubicBezTo>
                          <a:pt x="1682" y="1330"/>
                          <a:pt x="1329" y="1710"/>
                          <a:pt x="841" y="1710"/>
                        </a:cubicBezTo>
                        <a:cubicBezTo>
                          <a:pt x="380" y="1710"/>
                          <a:pt x="0" y="1330"/>
                          <a:pt x="0" y="842"/>
                        </a:cubicBezTo>
                        <a:cubicBezTo>
                          <a:pt x="0" y="381"/>
                          <a:pt x="380" y="1"/>
                          <a:pt x="841" y="1"/>
                        </a:cubicBezTo>
                        <a:cubicBezTo>
                          <a:pt x="1329" y="1"/>
                          <a:pt x="1682" y="381"/>
                          <a:pt x="1682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flipH="1">
                    <a:off x="7285416" y="405423"/>
                    <a:ext cx="5047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682" fill="none" extrusionOk="0">
                        <a:moveTo>
                          <a:pt x="1682" y="841"/>
                        </a:moveTo>
                        <a:cubicBezTo>
                          <a:pt x="1682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flipH="1">
                    <a:off x="7286226" y="211679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extrusionOk="0">
                        <a:moveTo>
                          <a:pt x="841" y="1"/>
                        </a:moveTo>
                        <a:cubicBezTo>
                          <a:pt x="380" y="1"/>
                          <a:pt x="0" y="381"/>
                          <a:pt x="0" y="869"/>
                        </a:cubicBezTo>
                        <a:cubicBezTo>
                          <a:pt x="0" y="1330"/>
                          <a:pt x="380" y="1710"/>
                          <a:pt x="841" y="1710"/>
                        </a:cubicBezTo>
                        <a:cubicBezTo>
                          <a:pt x="1329" y="1710"/>
                          <a:pt x="1682" y="1330"/>
                          <a:pt x="1682" y="869"/>
                        </a:cubicBezTo>
                        <a:cubicBezTo>
                          <a:pt x="1682" y="381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flipH="1">
                    <a:off x="7541011" y="430662"/>
                    <a:ext cx="51287" cy="51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711" extrusionOk="0">
                        <a:moveTo>
                          <a:pt x="841" y="0"/>
                        </a:moveTo>
                        <a:cubicBezTo>
                          <a:pt x="380" y="0"/>
                          <a:pt x="0" y="380"/>
                          <a:pt x="0" y="841"/>
                        </a:cubicBezTo>
                        <a:cubicBezTo>
                          <a:pt x="0" y="1314"/>
                          <a:pt x="356" y="1710"/>
                          <a:pt x="797" y="1710"/>
                        </a:cubicBezTo>
                        <a:cubicBezTo>
                          <a:pt x="812" y="1710"/>
                          <a:pt x="826" y="1710"/>
                          <a:pt x="841" y="1709"/>
                        </a:cubicBezTo>
                        <a:cubicBezTo>
                          <a:pt x="1329" y="1709"/>
                          <a:pt x="1709" y="1329"/>
                          <a:pt x="1709" y="841"/>
                        </a:cubicBezTo>
                        <a:cubicBezTo>
                          <a:pt x="1709" y="380"/>
                          <a:pt x="1329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flipH="1">
                    <a:off x="7541011" y="96921"/>
                    <a:ext cx="5128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709" y="380"/>
                          <a:pt x="1709" y="841"/>
                        </a:cubicBezTo>
                        <a:cubicBezTo>
                          <a:pt x="1709" y="1329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flipH="1">
                    <a:off x="7789254" y="1548264"/>
                    <a:ext cx="5131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2" fill="none" extrusionOk="0">
                        <a:moveTo>
                          <a:pt x="0" y="841"/>
                        </a:moveTo>
                        <a:cubicBezTo>
                          <a:pt x="0" y="353"/>
                          <a:pt x="380" y="0"/>
                          <a:pt x="841" y="0"/>
                        </a:cubicBezTo>
                        <a:cubicBezTo>
                          <a:pt x="1329" y="0"/>
                          <a:pt x="1709" y="353"/>
                          <a:pt x="1709" y="841"/>
                        </a:cubicBezTo>
                        <a:cubicBezTo>
                          <a:pt x="1709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flipH="1">
                    <a:off x="7724132" y="1713499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flipH="1">
                    <a:off x="7563789" y="2476203"/>
                    <a:ext cx="5050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2" fill="none" extrusionOk="0">
                        <a:moveTo>
                          <a:pt x="1" y="841"/>
                        </a:moveTo>
                        <a:cubicBezTo>
                          <a:pt x="1" y="353"/>
                          <a:pt x="353" y="0"/>
                          <a:pt x="842" y="0"/>
                        </a:cubicBezTo>
                        <a:cubicBezTo>
                          <a:pt x="1303" y="0"/>
                          <a:pt x="1682" y="353"/>
                          <a:pt x="1682" y="841"/>
                        </a:cubicBezTo>
                        <a:cubicBezTo>
                          <a:pt x="1682" y="1302"/>
                          <a:pt x="1303" y="1682"/>
                          <a:pt x="842" y="1682"/>
                        </a:cubicBezTo>
                        <a:cubicBezTo>
                          <a:pt x="353" y="1682"/>
                          <a:pt x="1" y="1302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flipH="1">
                    <a:off x="7589027" y="1468468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" y="842"/>
                        </a:moveTo>
                        <a:cubicBezTo>
                          <a:pt x="1" y="381"/>
                          <a:pt x="381" y="1"/>
                          <a:pt x="869" y="1"/>
                        </a:cubicBezTo>
                        <a:cubicBezTo>
                          <a:pt x="1330" y="1"/>
                          <a:pt x="1710" y="381"/>
                          <a:pt x="1710" y="842"/>
                        </a:cubicBezTo>
                        <a:cubicBezTo>
                          <a:pt x="1710" y="1330"/>
                          <a:pt x="1330" y="1710"/>
                          <a:pt x="869" y="1710"/>
                        </a:cubicBezTo>
                        <a:cubicBezTo>
                          <a:pt x="381" y="1710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flipH="1">
                    <a:off x="6799464" y="1273943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81" y="0"/>
                          <a:pt x="869" y="0"/>
                        </a:cubicBezTo>
                        <a:cubicBezTo>
                          <a:pt x="1330" y="0"/>
                          <a:pt x="1710" y="380"/>
                          <a:pt x="1710" y="868"/>
                        </a:cubicBezTo>
                        <a:cubicBezTo>
                          <a:pt x="1710" y="1329"/>
                          <a:pt x="1330" y="1709"/>
                          <a:pt x="869" y="1709"/>
                        </a:cubicBezTo>
                        <a:cubicBezTo>
                          <a:pt x="408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flipH="1">
                    <a:off x="6709104" y="630889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3" y="1"/>
                          <a:pt x="842" y="1"/>
                        </a:cubicBezTo>
                        <a:cubicBezTo>
                          <a:pt x="1303" y="1"/>
                          <a:pt x="1683" y="380"/>
                          <a:pt x="1683" y="868"/>
                        </a:cubicBezTo>
                        <a:cubicBezTo>
                          <a:pt x="1683" y="1330"/>
                          <a:pt x="1303" y="1709"/>
                          <a:pt x="842" y="1709"/>
                        </a:cubicBezTo>
                        <a:cubicBezTo>
                          <a:pt x="353" y="1709"/>
                          <a:pt x="1" y="1330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flipH="1">
                    <a:off x="8333815" y="675664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68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30" y="1709"/>
                          <a:pt x="868" y="1709"/>
                        </a:cubicBezTo>
                        <a:cubicBezTo>
                          <a:pt x="380" y="1709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flipH="1">
                    <a:off x="8068467" y="1017537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flipH="1">
                    <a:off x="7986239" y="854733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9"/>
                        </a:moveTo>
                        <a:cubicBezTo>
                          <a:pt x="1" y="380"/>
                          <a:pt x="380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30"/>
                          <a:pt x="1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flipH="1">
                    <a:off x="8312658" y="1321149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extrusionOk="0">
                        <a:moveTo>
                          <a:pt x="842" y="1"/>
                        </a:moveTo>
                        <a:cubicBezTo>
                          <a:pt x="353" y="1"/>
                          <a:pt x="1" y="380"/>
                          <a:pt x="1" y="841"/>
                        </a:cubicBezTo>
                        <a:cubicBezTo>
                          <a:pt x="1" y="1330"/>
                          <a:pt x="408" y="1682"/>
                          <a:pt x="842" y="1682"/>
                        </a:cubicBezTo>
                        <a:cubicBezTo>
                          <a:pt x="1303" y="1682"/>
                          <a:pt x="1683" y="1330"/>
                          <a:pt x="1683" y="841"/>
                        </a:cubicBezTo>
                        <a:cubicBezTo>
                          <a:pt x="1683" y="380"/>
                          <a:pt x="1303" y="1"/>
                          <a:pt x="84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flipH="1">
                    <a:off x="8312658" y="1198228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42"/>
                        </a:moveTo>
                        <a:cubicBezTo>
                          <a:pt x="1" y="353"/>
                          <a:pt x="353" y="1"/>
                          <a:pt x="842" y="1"/>
                        </a:cubicBezTo>
                        <a:cubicBezTo>
                          <a:pt x="1303" y="1"/>
                          <a:pt x="1683" y="353"/>
                          <a:pt x="1683" y="842"/>
                        </a:cubicBezTo>
                        <a:cubicBezTo>
                          <a:pt x="1683" y="1303"/>
                          <a:pt x="1303" y="1682"/>
                          <a:pt x="842" y="1682"/>
                        </a:cubicBezTo>
                        <a:cubicBezTo>
                          <a:pt x="408" y="1710"/>
                          <a:pt x="1" y="1303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flipH="1">
                    <a:off x="8238594" y="1198228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0" y="842"/>
                        </a:moveTo>
                        <a:cubicBezTo>
                          <a:pt x="0" y="353"/>
                          <a:pt x="380" y="1"/>
                          <a:pt x="841" y="1"/>
                        </a:cubicBezTo>
                        <a:cubicBezTo>
                          <a:pt x="1329" y="1"/>
                          <a:pt x="1682" y="353"/>
                          <a:pt x="1682" y="842"/>
                        </a:cubicBezTo>
                        <a:cubicBezTo>
                          <a:pt x="1682" y="1303"/>
                          <a:pt x="1329" y="1682"/>
                          <a:pt x="841" y="1682"/>
                        </a:cubicBezTo>
                        <a:cubicBezTo>
                          <a:pt x="380" y="1710"/>
                          <a:pt x="0" y="1303"/>
                          <a:pt x="0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flipH="1">
                    <a:off x="8011478" y="906020"/>
                    <a:ext cx="30" cy="25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572" fill="none" extrusionOk="0">
                        <a:moveTo>
                          <a:pt x="0" y="857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flipH="1">
                    <a:off x="8694415" y="-91932"/>
                    <a:ext cx="30" cy="1667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55578" fill="none" extrusionOk="0">
                        <a:moveTo>
                          <a:pt x="0" y="1"/>
                        </a:moveTo>
                        <a:lnTo>
                          <a:pt x="0" y="55577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flipH="1">
                    <a:off x="8643128" y="1577554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32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flipH="1">
                    <a:off x="8773372" y="-82989"/>
                    <a:ext cx="105035" cy="1429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0" h="47631" fill="none" extrusionOk="0">
                        <a:moveTo>
                          <a:pt x="3499" y="1"/>
                        </a:moveTo>
                        <a:lnTo>
                          <a:pt x="3499" y="44104"/>
                        </a:lnTo>
                        <a:lnTo>
                          <a:pt x="0" y="4763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flipH="1">
                    <a:off x="8474652" y="-123683"/>
                    <a:ext cx="110707" cy="1960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9" h="65342" fill="none" extrusionOk="0">
                        <a:moveTo>
                          <a:pt x="3689" y="65342"/>
                        </a:moveTo>
                        <a:lnTo>
                          <a:pt x="3689" y="42856"/>
                        </a:lnTo>
                        <a:lnTo>
                          <a:pt x="0" y="39113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flipH="1">
                    <a:off x="8423365" y="1837201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60"/>
                          <a:pt x="3391" y="1683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flipH="1">
                    <a:off x="8842575" y="1069635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3391" y="1709"/>
                        </a:moveTo>
                        <a:cubicBezTo>
                          <a:pt x="3391" y="2631"/>
                          <a:pt x="2631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60"/>
                          <a:pt x="339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flipH="1">
                    <a:off x="8875136" y="134149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flipH="1">
                    <a:off x="8893832" y="-109008"/>
                    <a:ext cx="30" cy="1177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9249" fill="none" extrusionOk="0">
                        <a:moveTo>
                          <a:pt x="0" y="39248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2" name="Google Shape;532;p11"/>
                  <p:cNvSpPr/>
                  <p:nvPr/>
                </p:nvSpPr>
                <p:spPr>
                  <a:xfrm flipH="1">
                    <a:off x="8573145" y="1898271"/>
                    <a:ext cx="71664" cy="2254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8" h="75134" fill="none" extrusionOk="0">
                        <a:moveTo>
                          <a:pt x="2388" y="75133"/>
                        </a:moveTo>
                        <a:lnTo>
                          <a:pt x="2388" y="18200"/>
                        </a:lnTo>
                        <a:lnTo>
                          <a:pt x="1" y="15813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3" name="Google Shape;533;p11"/>
                  <p:cNvSpPr/>
                  <p:nvPr/>
                </p:nvSpPr>
                <p:spPr>
                  <a:xfrm flipH="1">
                    <a:off x="8523478" y="415382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8" y="0"/>
                          <a:pt x="1710" y="0"/>
                        </a:cubicBezTo>
                        <a:cubicBezTo>
                          <a:pt x="2659" y="0"/>
                          <a:pt x="3391" y="787"/>
                          <a:pt x="3391" y="1682"/>
                        </a:cubicBezTo>
                        <a:cubicBezTo>
                          <a:pt x="3391" y="2631"/>
                          <a:pt x="2632" y="3391"/>
                          <a:pt x="1710" y="3391"/>
                        </a:cubicBezTo>
                        <a:cubicBezTo>
                          <a:pt x="788" y="3391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4" name="Google Shape;534;p11"/>
                  <p:cNvSpPr/>
                  <p:nvPr/>
                </p:nvSpPr>
                <p:spPr>
                  <a:xfrm flipH="1">
                    <a:off x="8653722" y="1895810"/>
                    <a:ext cx="104225" cy="202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3" h="67513" fill="none" extrusionOk="0">
                        <a:moveTo>
                          <a:pt x="1" y="67512"/>
                        </a:moveTo>
                        <a:lnTo>
                          <a:pt x="3473" y="64013"/>
                        </a:lnTo>
                        <a:lnTo>
                          <a:pt x="3473" y="19910"/>
                        </a:lnTo>
                        <a:lnTo>
                          <a:pt x="1411" y="17821"/>
                        </a:lnTo>
                        <a:lnTo>
                          <a:pt x="141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5" name="Google Shape;535;p11"/>
                  <p:cNvSpPr/>
                  <p:nvPr/>
                </p:nvSpPr>
                <p:spPr>
                  <a:xfrm flipH="1">
                    <a:off x="8263832" y="1248704"/>
                    <a:ext cx="201067" cy="3163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0" h="105404" fill="none" extrusionOk="0">
                        <a:moveTo>
                          <a:pt x="3716" y="105404"/>
                        </a:moveTo>
                        <a:lnTo>
                          <a:pt x="3716" y="82972"/>
                        </a:lnTo>
                        <a:lnTo>
                          <a:pt x="0" y="79229"/>
                        </a:lnTo>
                        <a:lnTo>
                          <a:pt x="0" y="40117"/>
                        </a:lnTo>
                        <a:lnTo>
                          <a:pt x="6700" y="33390"/>
                        </a:lnTo>
                        <a:lnTo>
                          <a:pt x="670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6" name="Google Shape;536;p11"/>
                  <p:cNvSpPr/>
                  <p:nvPr/>
                </p:nvSpPr>
                <p:spPr>
                  <a:xfrm flipH="1">
                    <a:off x="8303715" y="4413469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2"/>
                        </a:moveTo>
                        <a:cubicBezTo>
                          <a:pt x="0" y="733"/>
                          <a:pt x="787" y="1"/>
                          <a:pt x="1709" y="1"/>
                        </a:cubicBezTo>
                        <a:cubicBezTo>
                          <a:pt x="2659" y="1"/>
                          <a:pt x="3391" y="760"/>
                          <a:pt x="3391" y="1682"/>
                        </a:cubicBezTo>
                        <a:cubicBezTo>
                          <a:pt x="3391" y="2632"/>
                          <a:pt x="2631" y="3391"/>
                          <a:pt x="1709" y="3391"/>
                        </a:cubicBezTo>
                        <a:cubicBezTo>
                          <a:pt x="787" y="3391"/>
                          <a:pt x="0" y="2632"/>
                          <a:pt x="0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7" name="Google Shape;537;p11"/>
                  <p:cNvSpPr/>
                  <p:nvPr/>
                </p:nvSpPr>
                <p:spPr>
                  <a:xfrm flipH="1">
                    <a:off x="8722895" y="364590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709"/>
                        </a:moveTo>
                        <a:cubicBezTo>
                          <a:pt x="1" y="760"/>
                          <a:pt x="787" y="0"/>
                          <a:pt x="1709" y="0"/>
                        </a:cubicBezTo>
                        <a:cubicBezTo>
                          <a:pt x="2659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2" y="3391"/>
                          <a:pt x="1709" y="3391"/>
                        </a:cubicBezTo>
                        <a:cubicBezTo>
                          <a:pt x="787" y="3391"/>
                          <a:pt x="1" y="2658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8" name="Google Shape;538;p11"/>
                  <p:cNvSpPr/>
                  <p:nvPr/>
                </p:nvSpPr>
                <p:spPr>
                  <a:xfrm flipH="1">
                    <a:off x="8755456" y="3917764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30" y="1682"/>
                          <a:pt x="841" y="1682"/>
                        </a:cubicBezTo>
                        <a:cubicBezTo>
                          <a:pt x="380" y="1682"/>
                          <a:pt x="0" y="1329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9" name="Google Shape;539;p11"/>
                  <p:cNvSpPr/>
                  <p:nvPr/>
                </p:nvSpPr>
                <p:spPr>
                  <a:xfrm flipH="1">
                    <a:off x="8772561" y="1622329"/>
                    <a:ext cx="232818" cy="202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8" h="67403" fill="none" extrusionOk="0">
                        <a:moveTo>
                          <a:pt x="7758" y="67403"/>
                        </a:moveTo>
                        <a:lnTo>
                          <a:pt x="7758" y="44809"/>
                        </a:lnTo>
                        <a:lnTo>
                          <a:pt x="0" y="37051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0" name="Google Shape;540;p11"/>
                  <p:cNvSpPr/>
                  <p:nvPr/>
                </p:nvSpPr>
                <p:spPr>
                  <a:xfrm flipH="1">
                    <a:off x="8826279" y="1898271"/>
                    <a:ext cx="30" cy="179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5995" fill="none" extrusionOk="0">
                        <a:moveTo>
                          <a:pt x="0" y="599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1" name="Google Shape;541;p11"/>
                  <p:cNvSpPr/>
                  <p:nvPr/>
                </p:nvSpPr>
                <p:spPr>
                  <a:xfrm flipH="1">
                    <a:off x="6844239" y="1112759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3391" y="1682"/>
                        </a:moveTo>
                        <a:cubicBezTo>
                          <a:pt x="3391" y="2632"/>
                          <a:pt x="2632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2"/>
                        </a:cubicBez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2" y="1"/>
                          <a:pt x="3391" y="733"/>
                          <a:pt x="339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2" name="Google Shape;542;p11"/>
                  <p:cNvSpPr/>
                  <p:nvPr/>
                </p:nvSpPr>
                <p:spPr>
                  <a:xfrm flipH="1">
                    <a:off x="6869447" y="1395213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1" y="1"/>
                        </a:moveTo>
                        <a:cubicBezTo>
                          <a:pt x="380" y="1"/>
                          <a:pt x="0" y="381"/>
                          <a:pt x="0" y="842"/>
                        </a:cubicBezTo>
                        <a:cubicBezTo>
                          <a:pt x="0" y="1330"/>
                          <a:pt x="380" y="1710"/>
                          <a:pt x="841" y="1710"/>
                        </a:cubicBezTo>
                        <a:cubicBezTo>
                          <a:pt x="1329" y="1710"/>
                          <a:pt x="1709" y="1330"/>
                          <a:pt x="1709" y="842"/>
                        </a:cubicBezTo>
                        <a:cubicBezTo>
                          <a:pt x="1709" y="381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3" name="Google Shape;543;p11"/>
                  <p:cNvSpPr/>
                  <p:nvPr/>
                </p:nvSpPr>
                <p:spPr>
                  <a:xfrm flipH="1">
                    <a:off x="7788444" y="1215333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extrusionOk="0">
                        <a:moveTo>
                          <a:pt x="841" y="0"/>
                        </a:moveTo>
                        <a:cubicBezTo>
                          <a:pt x="380" y="0"/>
                          <a:pt x="0" y="380"/>
                          <a:pt x="0" y="841"/>
                        </a:cubicBezTo>
                        <a:cubicBezTo>
                          <a:pt x="0" y="1329"/>
                          <a:pt x="380" y="1682"/>
                          <a:pt x="841" y="1682"/>
                        </a:cubicBezTo>
                        <a:cubicBezTo>
                          <a:pt x="1330" y="1682"/>
                          <a:pt x="1709" y="1329"/>
                          <a:pt x="1709" y="841"/>
                        </a:cubicBezTo>
                        <a:cubicBezTo>
                          <a:pt x="1709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4" name="Google Shape;544;p11"/>
                  <p:cNvSpPr/>
                  <p:nvPr/>
                </p:nvSpPr>
                <p:spPr>
                  <a:xfrm flipH="1">
                    <a:off x="7637853" y="1980468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extrusionOk="0">
                        <a:moveTo>
                          <a:pt x="868" y="1"/>
                        </a:moveTo>
                        <a:cubicBezTo>
                          <a:pt x="380" y="1"/>
                          <a:pt x="0" y="381"/>
                          <a:pt x="0" y="842"/>
                        </a:cubicBezTo>
                        <a:cubicBezTo>
                          <a:pt x="0" y="1330"/>
                          <a:pt x="380" y="1682"/>
                          <a:pt x="868" y="1682"/>
                        </a:cubicBezTo>
                        <a:cubicBezTo>
                          <a:pt x="1329" y="1682"/>
                          <a:pt x="1709" y="1330"/>
                          <a:pt x="1709" y="842"/>
                        </a:cubicBezTo>
                        <a:cubicBezTo>
                          <a:pt x="1709" y="381"/>
                          <a:pt x="1302" y="1"/>
                          <a:pt x="868" y="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5" name="Google Shape;545;p11"/>
                  <p:cNvSpPr/>
                  <p:nvPr/>
                </p:nvSpPr>
                <p:spPr>
                  <a:xfrm flipH="1">
                    <a:off x="7561358" y="2582829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extrusionOk="0">
                        <a:moveTo>
                          <a:pt x="841" y="0"/>
                        </a:moveTo>
                        <a:cubicBezTo>
                          <a:pt x="380" y="0"/>
                          <a:pt x="0" y="380"/>
                          <a:pt x="0" y="841"/>
                        </a:cubicBezTo>
                        <a:cubicBezTo>
                          <a:pt x="0" y="1329"/>
                          <a:pt x="380" y="1682"/>
                          <a:pt x="841" y="1682"/>
                        </a:cubicBezTo>
                        <a:cubicBezTo>
                          <a:pt x="1329" y="1682"/>
                          <a:pt x="1709" y="1329"/>
                          <a:pt x="1709" y="841"/>
                        </a:cubicBezTo>
                        <a:cubicBezTo>
                          <a:pt x="1709" y="353"/>
                          <a:pt x="1329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6" name="Google Shape;546;p11"/>
                  <p:cNvSpPr/>
                  <p:nvPr/>
                </p:nvSpPr>
                <p:spPr>
                  <a:xfrm flipH="1">
                    <a:off x="8871865" y="2238524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extrusionOk="0">
                        <a:moveTo>
                          <a:pt x="841" y="0"/>
                        </a:moveTo>
                        <a:cubicBezTo>
                          <a:pt x="380" y="0"/>
                          <a:pt x="1" y="380"/>
                          <a:pt x="1" y="868"/>
                        </a:cubicBezTo>
                        <a:cubicBezTo>
                          <a:pt x="1" y="1329"/>
                          <a:pt x="380" y="1709"/>
                          <a:pt x="841" y="1709"/>
                        </a:cubicBezTo>
                        <a:cubicBezTo>
                          <a:pt x="1330" y="1709"/>
                          <a:pt x="1709" y="1329"/>
                          <a:pt x="1709" y="868"/>
                        </a:cubicBezTo>
                        <a:cubicBezTo>
                          <a:pt x="1709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7" name="Google Shape;547;p11"/>
                  <p:cNvSpPr/>
                  <p:nvPr/>
                </p:nvSpPr>
                <p:spPr>
                  <a:xfrm flipH="1">
                    <a:off x="6895496" y="1215333"/>
                    <a:ext cx="30" cy="179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5995" fill="none" extrusionOk="0">
                        <a:moveTo>
                          <a:pt x="0" y="0"/>
                        </a:moveTo>
                        <a:lnTo>
                          <a:pt x="0" y="5995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8" name="Google Shape;548;p11"/>
                  <p:cNvSpPr/>
                  <p:nvPr/>
                </p:nvSpPr>
                <p:spPr>
                  <a:xfrm flipH="1">
                    <a:off x="6875959" y="-68314"/>
                    <a:ext cx="30" cy="660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2025" fill="none" extrusionOk="0">
                        <a:moveTo>
                          <a:pt x="0" y="2202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9" name="Google Shape;549;p11"/>
                  <p:cNvSpPr/>
                  <p:nvPr/>
                </p:nvSpPr>
                <p:spPr>
                  <a:xfrm flipH="1">
                    <a:off x="7689140" y="2713883"/>
                    <a:ext cx="5050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37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2" y="0"/>
                        </a:cubicBezTo>
                        <a:cubicBezTo>
                          <a:pt x="1330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30" y="1709"/>
                          <a:pt x="842" y="1709"/>
                        </a:cubicBezTo>
                        <a:cubicBezTo>
                          <a:pt x="380" y="1736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0" name="Google Shape;550;p11"/>
                  <p:cNvSpPr/>
                  <p:nvPr/>
                </p:nvSpPr>
                <p:spPr>
                  <a:xfrm flipH="1">
                    <a:off x="7789254" y="1649998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0" y="841"/>
                        </a:moveTo>
                        <a:cubicBezTo>
                          <a:pt x="0" y="353"/>
                          <a:pt x="380" y="1"/>
                          <a:pt x="841" y="1"/>
                        </a:cubicBezTo>
                        <a:cubicBezTo>
                          <a:pt x="1329" y="1"/>
                          <a:pt x="1709" y="353"/>
                          <a:pt x="1709" y="841"/>
                        </a:cubicBezTo>
                        <a:cubicBezTo>
                          <a:pt x="1709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1" name="Google Shape;551;p11"/>
                  <p:cNvSpPr/>
                  <p:nvPr/>
                </p:nvSpPr>
                <p:spPr>
                  <a:xfrm flipH="1">
                    <a:off x="7714379" y="1700475"/>
                    <a:ext cx="10014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7" h="33770" fill="none" extrusionOk="0">
                        <a:moveTo>
                          <a:pt x="3337" y="33769"/>
                        </a:moveTo>
                        <a:lnTo>
                          <a:pt x="3337" y="25903"/>
                        </a:lnTo>
                        <a:lnTo>
                          <a:pt x="0" y="2254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2" name="Google Shape;552;p11"/>
                  <p:cNvSpPr/>
                  <p:nvPr/>
                </p:nvSpPr>
                <p:spPr>
                  <a:xfrm flipH="1">
                    <a:off x="6207697" y="640672"/>
                    <a:ext cx="5047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682" fill="none" extrusionOk="0">
                        <a:moveTo>
                          <a:pt x="1682" y="841"/>
                        </a:moveTo>
                        <a:cubicBezTo>
                          <a:pt x="1682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ubicBezTo>
                          <a:pt x="0" y="353"/>
                          <a:pt x="380" y="0"/>
                          <a:pt x="841" y="0"/>
                        </a:cubicBezTo>
                        <a:cubicBezTo>
                          <a:pt x="1329" y="0"/>
                          <a:pt x="1682" y="353"/>
                          <a:pt x="1682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3" name="Google Shape;553;p11"/>
                  <p:cNvSpPr/>
                  <p:nvPr/>
                </p:nvSpPr>
                <p:spPr>
                  <a:xfrm flipH="1">
                    <a:off x="6107553" y="1704526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709" y="842"/>
                        </a:moveTo>
                        <a:cubicBezTo>
                          <a:pt x="1709" y="1330"/>
                          <a:pt x="1329" y="1710"/>
                          <a:pt x="841" y="1710"/>
                        </a:cubicBezTo>
                        <a:cubicBezTo>
                          <a:pt x="380" y="1710"/>
                          <a:pt x="0" y="1330"/>
                          <a:pt x="0" y="842"/>
                        </a:cubicBezTo>
                        <a:cubicBezTo>
                          <a:pt x="0" y="381"/>
                          <a:pt x="380" y="1"/>
                          <a:pt x="841" y="1"/>
                        </a:cubicBezTo>
                        <a:cubicBezTo>
                          <a:pt x="1329" y="1"/>
                          <a:pt x="1709" y="381"/>
                          <a:pt x="1709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4" name="Google Shape;554;p11"/>
                  <p:cNvSpPr/>
                  <p:nvPr/>
                </p:nvSpPr>
                <p:spPr>
                  <a:xfrm flipH="1">
                    <a:off x="6133602" y="691119"/>
                    <a:ext cx="9933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0" h="33770" fill="none" extrusionOk="0">
                        <a:moveTo>
                          <a:pt x="0" y="1"/>
                        </a:moveTo>
                        <a:lnTo>
                          <a:pt x="0" y="7867"/>
                        </a:lnTo>
                        <a:lnTo>
                          <a:pt x="3309" y="11230"/>
                        </a:lnTo>
                        <a:lnTo>
                          <a:pt x="3309" y="3377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5" name="Google Shape;555;p11"/>
                  <p:cNvSpPr/>
                  <p:nvPr/>
                </p:nvSpPr>
                <p:spPr>
                  <a:xfrm flipH="1">
                    <a:off x="8801851" y="4341025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0" y="842"/>
                        </a:moveTo>
                        <a:cubicBezTo>
                          <a:pt x="0" y="381"/>
                          <a:pt x="380" y="1"/>
                          <a:pt x="868" y="1"/>
                        </a:cubicBezTo>
                        <a:cubicBezTo>
                          <a:pt x="1329" y="1"/>
                          <a:pt x="1709" y="381"/>
                          <a:pt x="1709" y="842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6" name="Google Shape;556;p11"/>
                  <p:cNvSpPr/>
                  <p:nvPr/>
                </p:nvSpPr>
                <p:spPr>
                  <a:xfrm flipH="1">
                    <a:off x="8902805" y="3276330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0" y="869"/>
                        </a:moveTo>
                        <a:cubicBezTo>
                          <a:pt x="0" y="381"/>
                          <a:pt x="353" y="1"/>
                          <a:pt x="841" y="1"/>
                        </a:cubicBezTo>
                        <a:cubicBezTo>
                          <a:pt x="1302" y="1"/>
                          <a:pt x="1682" y="381"/>
                          <a:pt x="1682" y="869"/>
                        </a:cubicBezTo>
                        <a:cubicBezTo>
                          <a:pt x="1682" y="1330"/>
                          <a:pt x="1302" y="1710"/>
                          <a:pt x="841" y="1710"/>
                        </a:cubicBezTo>
                        <a:cubicBezTo>
                          <a:pt x="407" y="1710"/>
                          <a:pt x="0" y="1330"/>
                          <a:pt x="0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7" name="Google Shape;557;p11"/>
                  <p:cNvSpPr/>
                  <p:nvPr/>
                </p:nvSpPr>
                <p:spPr>
                  <a:xfrm flipH="1">
                    <a:off x="8827090" y="3327617"/>
                    <a:ext cx="10017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33770" fill="none" extrusionOk="0">
                        <a:moveTo>
                          <a:pt x="3337" y="33770"/>
                        </a:moveTo>
                        <a:lnTo>
                          <a:pt x="3337" y="25904"/>
                        </a:lnTo>
                        <a:lnTo>
                          <a:pt x="1" y="22541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8" name="Google Shape;558;p11"/>
                  <p:cNvSpPr/>
                  <p:nvPr/>
                </p:nvSpPr>
                <p:spPr>
                  <a:xfrm flipH="1">
                    <a:off x="8848277" y="4681278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1682" y="868"/>
                        </a:moveTo>
                        <a:cubicBezTo>
                          <a:pt x="1682" y="1330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30"/>
                          <a:pt x="0" y="868"/>
                        </a:cubicBezTo>
                        <a:cubicBezTo>
                          <a:pt x="0" y="380"/>
                          <a:pt x="380" y="1"/>
                          <a:pt x="841" y="1"/>
                        </a:cubicBezTo>
                        <a:cubicBezTo>
                          <a:pt x="1329" y="1"/>
                          <a:pt x="1682" y="380"/>
                          <a:pt x="1682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9" name="Google Shape;559;p11"/>
                  <p:cNvSpPr/>
                  <p:nvPr/>
                </p:nvSpPr>
                <p:spPr>
                  <a:xfrm flipH="1">
                    <a:off x="8948390" y="3616583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1"/>
                        </a:moveTo>
                        <a:cubicBezTo>
                          <a:pt x="1" y="380"/>
                          <a:pt x="381" y="1"/>
                          <a:pt x="869" y="1"/>
                        </a:cubicBezTo>
                        <a:cubicBezTo>
                          <a:pt x="1330" y="1"/>
                          <a:pt x="1710" y="380"/>
                          <a:pt x="1710" y="841"/>
                        </a:cubicBezTo>
                        <a:cubicBezTo>
                          <a:pt x="1710" y="1303"/>
                          <a:pt x="1330" y="1682"/>
                          <a:pt x="869" y="1682"/>
                        </a:cubicBezTo>
                        <a:cubicBezTo>
                          <a:pt x="381" y="1682"/>
                          <a:pt x="1" y="1330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0" name="Google Shape;560;p11"/>
                  <p:cNvSpPr/>
                  <p:nvPr/>
                </p:nvSpPr>
                <p:spPr>
                  <a:xfrm flipH="1">
                    <a:off x="8873485" y="3667060"/>
                    <a:ext cx="10017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33770" fill="none" extrusionOk="0">
                        <a:moveTo>
                          <a:pt x="3337" y="33769"/>
                        </a:moveTo>
                        <a:lnTo>
                          <a:pt x="3337" y="25904"/>
                        </a:lnTo>
                        <a:lnTo>
                          <a:pt x="1" y="22594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1" name="Google Shape;561;p11"/>
                  <p:cNvSpPr/>
                  <p:nvPr/>
                </p:nvSpPr>
                <p:spPr>
                  <a:xfrm flipH="1">
                    <a:off x="7814492" y="1265810"/>
                    <a:ext cx="30" cy="282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413" fill="none" extrusionOk="0">
                        <a:moveTo>
                          <a:pt x="0" y="941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2" name="Google Shape;562;p11"/>
                  <p:cNvSpPr/>
                  <p:nvPr/>
                </p:nvSpPr>
                <p:spPr>
                  <a:xfrm flipH="1">
                    <a:off x="7608564" y="1764756"/>
                    <a:ext cx="141647" cy="716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23870" fill="none" extrusionOk="0">
                        <a:moveTo>
                          <a:pt x="4720" y="23870"/>
                        </a:moveTo>
                        <a:lnTo>
                          <a:pt x="0" y="19150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3" name="Google Shape;563;p11"/>
                  <p:cNvSpPr/>
                  <p:nvPr/>
                </p:nvSpPr>
                <p:spPr>
                  <a:xfrm flipH="1">
                    <a:off x="7614265" y="1525457"/>
                    <a:ext cx="50477" cy="45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5163" fill="none" extrusionOk="0">
                        <a:moveTo>
                          <a:pt x="0" y="15163"/>
                        </a:moveTo>
                        <a:lnTo>
                          <a:pt x="0" y="11908"/>
                        </a:lnTo>
                        <a:lnTo>
                          <a:pt x="1682" y="10281"/>
                        </a:lnTo>
                        <a:lnTo>
                          <a:pt x="1682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4" name="Google Shape;564;p11"/>
                  <p:cNvSpPr/>
                  <p:nvPr/>
                </p:nvSpPr>
                <p:spPr>
                  <a:xfrm flipH="1">
                    <a:off x="5699748" y="874270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53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41"/>
                        </a:cubicBezTo>
                        <a:cubicBezTo>
                          <a:pt x="1682" y="1330"/>
                          <a:pt x="1302" y="1709"/>
                          <a:pt x="841" y="1709"/>
                        </a:cubicBezTo>
                        <a:cubicBezTo>
                          <a:pt x="407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5" name="Google Shape;565;p11"/>
                  <p:cNvSpPr/>
                  <p:nvPr/>
                </p:nvSpPr>
                <p:spPr>
                  <a:xfrm flipH="1">
                    <a:off x="5574396" y="634970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68" y="0"/>
                        </a:cubicBezTo>
                        <a:cubicBezTo>
                          <a:pt x="1329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29" y="1709"/>
                          <a:pt x="868" y="1709"/>
                        </a:cubicBezTo>
                        <a:cubicBezTo>
                          <a:pt x="407" y="1709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6" name="Google Shape;566;p11"/>
                  <p:cNvSpPr/>
                  <p:nvPr/>
                </p:nvSpPr>
                <p:spPr>
                  <a:xfrm flipH="1">
                    <a:off x="5648490" y="14004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extrusionOk="0">
                        <a:moveTo>
                          <a:pt x="841" y="1"/>
                        </a:moveTo>
                        <a:cubicBezTo>
                          <a:pt x="380" y="1"/>
                          <a:pt x="0" y="353"/>
                          <a:pt x="0" y="842"/>
                        </a:cubicBezTo>
                        <a:cubicBezTo>
                          <a:pt x="0" y="1303"/>
                          <a:pt x="380" y="1683"/>
                          <a:pt x="841" y="1683"/>
                        </a:cubicBezTo>
                        <a:cubicBezTo>
                          <a:pt x="1329" y="1683"/>
                          <a:pt x="1709" y="1303"/>
                          <a:pt x="1709" y="842"/>
                        </a:cubicBezTo>
                        <a:cubicBezTo>
                          <a:pt x="1709" y="353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7" name="Google Shape;567;p11"/>
                  <p:cNvSpPr/>
                  <p:nvPr/>
                </p:nvSpPr>
                <p:spPr>
                  <a:xfrm flipH="1">
                    <a:off x="5571155" y="742406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extrusionOk="0">
                        <a:moveTo>
                          <a:pt x="842" y="0"/>
                        </a:moveTo>
                        <a:cubicBezTo>
                          <a:pt x="381" y="0"/>
                          <a:pt x="1" y="353"/>
                          <a:pt x="1" y="841"/>
                        </a:cubicBezTo>
                        <a:cubicBezTo>
                          <a:pt x="1" y="1302"/>
                          <a:pt x="381" y="1682"/>
                          <a:pt x="842" y="1682"/>
                        </a:cubicBezTo>
                        <a:cubicBezTo>
                          <a:pt x="1330" y="1682"/>
                          <a:pt x="1710" y="1302"/>
                          <a:pt x="1710" y="841"/>
                        </a:cubicBezTo>
                        <a:cubicBezTo>
                          <a:pt x="1710" y="353"/>
                          <a:pt x="1303" y="0"/>
                          <a:pt x="842" y="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8" name="Google Shape;568;p11"/>
                  <p:cNvSpPr/>
                  <p:nvPr/>
                </p:nvSpPr>
                <p:spPr>
                  <a:xfrm flipH="1">
                    <a:off x="5724176" y="-139948"/>
                    <a:ext cx="100954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4" h="33770" fill="none" extrusionOk="0">
                        <a:moveTo>
                          <a:pt x="3363" y="33769"/>
                        </a:moveTo>
                        <a:lnTo>
                          <a:pt x="3363" y="25904"/>
                        </a:lnTo>
                        <a:lnTo>
                          <a:pt x="0" y="2256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9" name="Google Shape;569;p11"/>
                  <p:cNvSpPr/>
                  <p:nvPr/>
                </p:nvSpPr>
                <p:spPr>
                  <a:xfrm flipH="1">
                    <a:off x="5619171" y="-75637"/>
                    <a:ext cx="141677" cy="717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1" h="23897" fill="none" extrusionOk="0">
                        <a:moveTo>
                          <a:pt x="4720" y="23896"/>
                        </a:moveTo>
                        <a:lnTo>
                          <a:pt x="1" y="19177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0" name="Google Shape;570;p11"/>
                  <p:cNvSpPr/>
                  <p:nvPr/>
                </p:nvSpPr>
                <p:spPr>
                  <a:xfrm flipH="1">
                    <a:off x="5625683" y="-314967"/>
                    <a:ext cx="48886" cy="45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9" h="15163" fill="none" extrusionOk="0">
                        <a:moveTo>
                          <a:pt x="1" y="15163"/>
                        </a:moveTo>
                        <a:lnTo>
                          <a:pt x="1" y="11881"/>
                        </a:lnTo>
                        <a:lnTo>
                          <a:pt x="1628" y="10281"/>
                        </a:lnTo>
                        <a:lnTo>
                          <a:pt x="1628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1" name="Google Shape;571;p11"/>
                  <p:cNvSpPr/>
                  <p:nvPr/>
                </p:nvSpPr>
                <p:spPr>
                  <a:xfrm flipH="1">
                    <a:off x="6693649" y="682176"/>
                    <a:ext cx="113168" cy="59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1" h="19937" fill="none" extrusionOk="0">
                        <a:moveTo>
                          <a:pt x="1" y="19936"/>
                        </a:moveTo>
                        <a:lnTo>
                          <a:pt x="3771" y="16166"/>
                        </a:lnTo>
                        <a:lnTo>
                          <a:pt x="3771" y="4991"/>
                        </a:lnTo>
                        <a:lnTo>
                          <a:pt x="2415" y="3635"/>
                        </a:lnTo>
                        <a:lnTo>
                          <a:pt x="2415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2" name="Google Shape;572;p11"/>
                  <p:cNvSpPr/>
                  <p:nvPr/>
                </p:nvSpPr>
                <p:spPr>
                  <a:xfrm flipH="1">
                    <a:off x="8772561" y="2289781"/>
                    <a:ext cx="125382" cy="4493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8" h="14974" fill="none" extrusionOk="0">
                        <a:moveTo>
                          <a:pt x="4178" y="14973"/>
                        </a:moveTo>
                        <a:lnTo>
                          <a:pt x="1438" y="12261"/>
                        </a:lnTo>
                        <a:lnTo>
                          <a:pt x="1438" y="3798"/>
                        </a:lnTo>
                        <a:lnTo>
                          <a:pt x="0" y="2333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3" name="Google Shape;573;p11"/>
                  <p:cNvSpPr/>
                  <p:nvPr/>
                </p:nvSpPr>
                <p:spPr>
                  <a:xfrm flipH="1">
                    <a:off x="7487263" y="-67504"/>
                    <a:ext cx="65962" cy="506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" h="16872" fill="none" extrusionOk="0">
                        <a:moveTo>
                          <a:pt x="0" y="16871"/>
                        </a:moveTo>
                        <a:lnTo>
                          <a:pt x="2197" y="14674"/>
                        </a:lnTo>
                        <a:lnTo>
                          <a:pt x="2197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4" name="Google Shape;574;p11"/>
                  <p:cNvSpPr/>
                  <p:nvPr/>
                </p:nvSpPr>
                <p:spPr>
                  <a:xfrm flipH="1">
                    <a:off x="6557703" y="-352419"/>
                    <a:ext cx="59450" cy="100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" h="33364" fill="none" extrusionOk="0">
                        <a:moveTo>
                          <a:pt x="1" y="33363"/>
                        </a:moveTo>
                        <a:lnTo>
                          <a:pt x="1" y="28427"/>
                        </a:lnTo>
                        <a:lnTo>
                          <a:pt x="1981" y="26447"/>
                        </a:lnTo>
                        <a:lnTo>
                          <a:pt x="198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5" name="Google Shape;575;p11"/>
                  <p:cNvSpPr/>
                  <p:nvPr/>
                </p:nvSpPr>
                <p:spPr>
                  <a:xfrm flipH="1">
                    <a:off x="6657817" y="267047"/>
                    <a:ext cx="5131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2" extrusionOk="0">
                        <a:moveTo>
                          <a:pt x="841" y="0"/>
                        </a:moveTo>
                        <a:cubicBezTo>
                          <a:pt x="380" y="0"/>
                          <a:pt x="1" y="380"/>
                          <a:pt x="1" y="841"/>
                        </a:cubicBezTo>
                        <a:cubicBezTo>
                          <a:pt x="1" y="1329"/>
                          <a:pt x="407" y="1682"/>
                          <a:pt x="841" y="1682"/>
                        </a:cubicBezTo>
                        <a:cubicBezTo>
                          <a:pt x="1330" y="1682"/>
                          <a:pt x="1709" y="1329"/>
                          <a:pt x="1709" y="841"/>
                        </a:cubicBezTo>
                        <a:cubicBezTo>
                          <a:pt x="1709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6" name="Google Shape;576;p11"/>
                  <p:cNvSpPr/>
                  <p:nvPr/>
                </p:nvSpPr>
                <p:spPr>
                  <a:xfrm flipH="1">
                    <a:off x="6603289" y="-231929"/>
                    <a:ext cx="65962" cy="506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" h="16872" fill="none" extrusionOk="0">
                        <a:moveTo>
                          <a:pt x="1" y="16871"/>
                        </a:moveTo>
                        <a:lnTo>
                          <a:pt x="2198" y="14701"/>
                        </a:lnTo>
                        <a:lnTo>
                          <a:pt x="2198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7" name="Google Shape;577;p11"/>
                  <p:cNvSpPr/>
                  <p:nvPr/>
                </p:nvSpPr>
                <p:spPr>
                  <a:xfrm flipH="1">
                    <a:off x="7328540" y="-65884"/>
                    <a:ext cx="59450" cy="593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" h="19774" fill="none" extrusionOk="0">
                        <a:moveTo>
                          <a:pt x="1980" y="19774"/>
                        </a:moveTo>
                        <a:lnTo>
                          <a:pt x="0" y="17794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8" name="Google Shape;578;p11"/>
                  <p:cNvSpPr/>
                  <p:nvPr/>
                </p:nvSpPr>
                <p:spPr>
                  <a:xfrm flipH="1">
                    <a:off x="7959380" y="311822"/>
                    <a:ext cx="197016" cy="119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5" h="3988" fill="none" extrusionOk="0">
                        <a:moveTo>
                          <a:pt x="6564" y="3987"/>
                        </a:moveTo>
                        <a:lnTo>
                          <a:pt x="0" y="3987"/>
                        </a:lnTo>
                        <a:lnTo>
                          <a:pt x="0" y="0"/>
                        </a:lnTo>
                        <a:lnTo>
                          <a:pt x="6564" y="0"/>
                        </a:ln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9" name="Google Shape;579;p11"/>
                  <p:cNvSpPr/>
                  <p:nvPr/>
                </p:nvSpPr>
                <p:spPr>
                  <a:xfrm flipH="1">
                    <a:off x="8145803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0" name="Google Shape;580;p11"/>
                  <p:cNvSpPr/>
                  <p:nvPr/>
                </p:nvSpPr>
                <p:spPr>
                  <a:xfrm flipH="1">
                    <a:off x="8116483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1" name="Google Shape;581;p11"/>
                  <p:cNvSpPr/>
                  <p:nvPr/>
                </p:nvSpPr>
                <p:spPr>
                  <a:xfrm flipH="1">
                    <a:off x="8088003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2" name="Google Shape;582;p11"/>
                  <p:cNvSpPr/>
                  <p:nvPr/>
                </p:nvSpPr>
                <p:spPr>
                  <a:xfrm flipH="1">
                    <a:off x="805868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3" name="Google Shape;583;p11"/>
                  <p:cNvSpPr/>
                  <p:nvPr/>
                </p:nvSpPr>
                <p:spPr>
                  <a:xfrm flipH="1">
                    <a:off x="802858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4" name="Google Shape;584;p11"/>
                  <p:cNvSpPr/>
                  <p:nvPr/>
                </p:nvSpPr>
                <p:spPr>
                  <a:xfrm flipH="1">
                    <a:off x="800007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5" name="Google Shape;585;p11"/>
                  <p:cNvSpPr/>
                  <p:nvPr/>
                </p:nvSpPr>
                <p:spPr>
                  <a:xfrm flipH="1">
                    <a:off x="797078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6" name="Google Shape;586;p11"/>
                  <p:cNvSpPr/>
                  <p:nvPr/>
                </p:nvSpPr>
                <p:spPr>
                  <a:xfrm flipH="1">
                    <a:off x="8145803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7" name="Google Shape;587;p11"/>
                  <p:cNvSpPr/>
                  <p:nvPr/>
                </p:nvSpPr>
                <p:spPr>
                  <a:xfrm flipH="1">
                    <a:off x="8116483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8" name="Google Shape;588;p11"/>
                  <p:cNvSpPr/>
                  <p:nvPr/>
                </p:nvSpPr>
                <p:spPr>
                  <a:xfrm flipH="1">
                    <a:off x="8088003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9" name="Google Shape;589;p11"/>
                  <p:cNvSpPr/>
                  <p:nvPr/>
                </p:nvSpPr>
                <p:spPr>
                  <a:xfrm flipH="1">
                    <a:off x="805868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0" name="Google Shape;590;p11"/>
                  <p:cNvSpPr/>
                  <p:nvPr/>
                </p:nvSpPr>
                <p:spPr>
                  <a:xfrm flipH="1">
                    <a:off x="802858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1" name="Google Shape;591;p11"/>
                  <p:cNvSpPr/>
                  <p:nvPr/>
                </p:nvSpPr>
                <p:spPr>
                  <a:xfrm flipH="1">
                    <a:off x="800007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2" name="Google Shape;592;p11"/>
                  <p:cNvSpPr/>
                  <p:nvPr/>
                </p:nvSpPr>
                <p:spPr>
                  <a:xfrm flipH="1">
                    <a:off x="797078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3" name="Google Shape;593;p11"/>
                  <p:cNvSpPr/>
                  <p:nvPr/>
                </p:nvSpPr>
                <p:spPr>
                  <a:xfrm flipH="1">
                    <a:off x="6724559" y="-42266"/>
                    <a:ext cx="70854" cy="490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1" h="16329" fill="none" extrusionOk="0">
                        <a:moveTo>
                          <a:pt x="2360" y="16329"/>
                        </a:moveTo>
                        <a:lnTo>
                          <a:pt x="0" y="1394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4" name="Google Shape;594;p11"/>
                  <p:cNvSpPr/>
                  <p:nvPr/>
                </p:nvSpPr>
                <p:spPr>
                  <a:xfrm flipH="1">
                    <a:off x="6263035" y="-67504"/>
                    <a:ext cx="254815" cy="932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1" h="31058" fill="none" extrusionOk="0">
                        <a:moveTo>
                          <a:pt x="1" y="31057"/>
                        </a:moveTo>
                        <a:lnTo>
                          <a:pt x="1" y="24764"/>
                        </a:lnTo>
                        <a:lnTo>
                          <a:pt x="8490" y="16275"/>
                        </a:lnTo>
                        <a:lnTo>
                          <a:pt x="849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5" name="Google Shape;595;p11"/>
                  <p:cNvSpPr/>
                  <p:nvPr/>
                </p:nvSpPr>
                <p:spPr>
                  <a:xfrm flipH="1">
                    <a:off x="6338750" y="-158675"/>
                    <a:ext cx="83038" cy="564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7" h="18798" fill="none" extrusionOk="0">
                        <a:moveTo>
                          <a:pt x="0" y="18797"/>
                        </a:moveTo>
                        <a:lnTo>
                          <a:pt x="2767" y="16003"/>
                        </a:lnTo>
                        <a:lnTo>
                          <a:pt x="2767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6" name="Google Shape;596;p11"/>
                  <p:cNvSpPr/>
                  <p:nvPr/>
                </p:nvSpPr>
                <p:spPr>
                  <a:xfrm flipH="1">
                    <a:off x="6207697" y="-158675"/>
                    <a:ext cx="55368" cy="730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5" h="24358" fill="none" extrusionOk="0">
                        <a:moveTo>
                          <a:pt x="0" y="24358"/>
                        </a:moveTo>
                        <a:lnTo>
                          <a:pt x="1845" y="22486"/>
                        </a:lnTo>
                        <a:lnTo>
                          <a:pt x="1845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7" name="Google Shape;597;p11"/>
                  <p:cNvSpPr/>
                  <p:nvPr/>
                </p:nvSpPr>
                <p:spPr>
                  <a:xfrm flipH="1">
                    <a:off x="5997687" y="-75637"/>
                    <a:ext cx="92821" cy="888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3" h="29620" fill="none" extrusionOk="0">
                        <a:moveTo>
                          <a:pt x="3093" y="29619"/>
                        </a:moveTo>
                        <a:lnTo>
                          <a:pt x="1" y="26500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8" name="Google Shape;598;p11"/>
                  <p:cNvSpPr/>
                  <p:nvPr/>
                </p:nvSpPr>
                <p:spPr>
                  <a:xfrm flipH="1">
                    <a:off x="5865823" y="-51239"/>
                    <a:ext cx="139216" cy="68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9" h="22867" fill="none" extrusionOk="0">
                        <a:moveTo>
                          <a:pt x="4639" y="22866"/>
                        </a:moveTo>
                        <a:lnTo>
                          <a:pt x="1" y="18228"/>
                        </a:lnTo>
                        <a:lnTo>
                          <a:pt x="1" y="7894"/>
                        </a:lnTo>
                        <a:lnTo>
                          <a:pt x="2415" y="5507"/>
                        </a:lnTo>
                        <a:lnTo>
                          <a:pt x="2415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9" name="Google Shape;599;p11"/>
                  <p:cNvSpPr/>
                  <p:nvPr/>
                </p:nvSpPr>
                <p:spPr>
                  <a:xfrm flipH="1">
                    <a:off x="5497090" y="-42266"/>
                    <a:ext cx="76525" cy="354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0" h="11799" fill="none" extrusionOk="0">
                        <a:moveTo>
                          <a:pt x="0" y="11799"/>
                        </a:moveTo>
                        <a:lnTo>
                          <a:pt x="2550" y="9249"/>
                        </a:lnTo>
                        <a:lnTo>
                          <a:pt x="255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0" name="Google Shape;600;p11"/>
                  <p:cNvSpPr/>
                  <p:nvPr/>
                </p:nvSpPr>
                <p:spPr>
                  <a:xfrm flipH="1">
                    <a:off x="5037187" y="-21919"/>
                    <a:ext cx="69203" cy="485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6" h="16194" fill="none" extrusionOk="0">
                        <a:moveTo>
                          <a:pt x="2306" y="16193"/>
                        </a:moveTo>
                        <a:lnTo>
                          <a:pt x="0" y="1388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1" name="Google Shape;601;p11"/>
                  <p:cNvSpPr/>
                  <p:nvPr/>
                </p:nvSpPr>
                <p:spPr>
                  <a:xfrm flipH="1">
                    <a:off x="5179614" y="-21919"/>
                    <a:ext cx="110737" cy="363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" h="12098" fill="none" extrusionOk="0">
                        <a:moveTo>
                          <a:pt x="0" y="12097"/>
                        </a:moveTo>
                        <a:lnTo>
                          <a:pt x="3689" y="8436"/>
                        </a:lnTo>
                        <a:lnTo>
                          <a:pt x="3689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2" name="Google Shape;602;p11"/>
                  <p:cNvSpPr/>
                  <p:nvPr/>
                </p:nvSpPr>
                <p:spPr>
                  <a:xfrm flipH="1">
                    <a:off x="5247167" y="-4033"/>
                    <a:ext cx="30" cy="138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4613" fill="none" extrusionOk="0">
                        <a:moveTo>
                          <a:pt x="0" y="4612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3" name="Google Shape;603;p11"/>
                  <p:cNvSpPr/>
                  <p:nvPr/>
                </p:nvSpPr>
                <p:spPr>
                  <a:xfrm flipH="1">
                    <a:off x="4852385" y="20395"/>
                    <a:ext cx="47266" cy="13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5" h="4612" fill="none" extrusionOk="0">
                        <a:moveTo>
                          <a:pt x="1574" y="4612"/>
                        </a:moveTo>
                        <a:lnTo>
                          <a:pt x="1" y="3039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4" name="Google Shape;604;p11"/>
                  <p:cNvSpPr/>
                  <p:nvPr/>
                </p:nvSpPr>
                <p:spPr>
                  <a:xfrm flipH="1">
                    <a:off x="4938694" y="-21919"/>
                    <a:ext cx="30" cy="266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870" fill="none" extrusionOk="0">
                        <a:moveTo>
                          <a:pt x="1" y="887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5" name="Google Shape;605;p11"/>
                  <p:cNvSpPr/>
                  <p:nvPr/>
                </p:nvSpPr>
                <p:spPr>
                  <a:xfrm flipH="1">
                    <a:off x="7945546" y="203546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6" name="Google Shape;606;p11"/>
                  <p:cNvSpPr/>
                  <p:nvPr/>
                </p:nvSpPr>
                <p:spPr>
                  <a:xfrm flipH="1">
                    <a:off x="7945546" y="160392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7" name="Google Shape;607;p11"/>
                  <p:cNvSpPr/>
                  <p:nvPr/>
                </p:nvSpPr>
                <p:spPr>
                  <a:xfrm flipH="1">
                    <a:off x="7945546" y="118888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8" name="Google Shape;608;p11"/>
                  <p:cNvSpPr/>
                  <p:nvPr/>
                </p:nvSpPr>
                <p:spPr>
                  <a:xfrm flipH="1">
                    <a:off x="7945546" y="76574"/>
                    <a:ext cx="224685" cy="18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25" extrusionOk="0">
                        <a:moveTo>
                          <a:pt x="0" y="0"/>
                        </a:moveTo>
                        <a:lnTo>
                          <a:pt x="0" y="624"/>
                        </a:lnTo>
                        <a:lnTo>
                          <a:pt x="7486" y="624"/>
                        </a:lnTo>
                        <a:lnTo>
                          <a:pt x="7486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9" name="Google Shape;609;p11"/>
                  <p:cNvSpPr/>
                  <p:nvPr/>
                </p:nvSpPr>
                <p:spPr>
                  <a:xfrm flipH="1">
                    <a:off x="7945546" y="34230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0" name="Google Shape;610;p11"/>
                  <p:cNvSpPr/>
                  <p:nvPr/>
                </p:nvSpPr>
                <p:spPr>
                  <a:xfrm flipH="1">
                    <a:off x="8415232" y="2253979"/>
                    <a:ext cx="117219" cy="26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69" extrusionOk="0">
                        <a:moveTo>
                          <a:pt x="0" y="0"/>
                        </a:moveTo>
                        <a:lnTo>
                          <a:pt x="0" y="868"/>
                        </a:lnTo>
                        <a:lnTo>
                          <a:pt x="3906" y="868"/>
                        </a:lnTo>
                        <a:lnTo>
                          <a:pt x="390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1" name="Google Shape;611;p11"/>
                  <p:cNvSpPr/>
                  <p:nvPr/>
                </p:nvSpPr>
                <p:spPr>
                  <a:xfrm flipH="1">
                    <a:off x="8415232" y="2197801"/>
                    <a:ext cx="117219" cy="26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96" extrusionOk="0">
                        <a:moveTo>
                          <a:pt x="0" y="1"/>
                        </a:moveTo>
                        <a:lnTo>
                          <a:pt x="0" y="896"/>
                        </a:lnTo>
                        <a:lnTo>
                          <a:pt x="3906" y="896"/>
                        </a:lnTo>
                        <a:lnTo>
                          <a:pt x="390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2" name="Google Shape;612;p11"/>
                  <p:cNvSpPr/>
                  <p:nvPr/>
                </p:nvSpPr>
                <p:spPr>
                  <a:xfrm flipH="1">
                    <a:off x="8415232" y="2142462"/>
                    <a:ext cx="117219" cy="26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69" extrusionOk="0">
                        <a:moveTo>
                          <a:pt x="0" y="0"/>
                        </a:moveTo>
                        <a:lnTo>
                          <a:pt x="0" y="868"/>
                        </a:lnTo>
                        <a:lnTo>
                          <a:pt x="3906" y="868"/>
                        </a:lnTo>
                        <a:lnTo>
                          <a:pt x="390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3" name="Google Shape;613;p11"/>
                  <p:cNvSpPr/>
                  <p:nvPr/>
                </p:nvSpPr>
                <p:spPr>
                  <a:xfrm flipH="1">
                    <a:off x="8415232" y="2086284"/>
                    <a:ext cx="117219" cy="26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96" extrusionOk="0">
                        <a:moveTo>
                          <a:pt x="0" y="1"/>
                        </a:moveTo>
                        <a:lnTo>
                          <a:pt x="0" y="896"/>
                        </a:lnTo>
                        <a:lnTo>
                          <a:pt x="3906" y="896"/>
                        </a:lnTo>
                        <a:lnTo>
                          <a:pt x="390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4" name="Google Shape;614;p11"/>
                  <p:cNvSpPr/>
                  <p:nvPr/>
                </p:nvSpPr>
                <p:spPr>
                  <a:xfrm flipH="1">
                    <a:off x="8415232" y="2030945"/>
                    <a:ext cx="117219" cy="26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69" extrusionOk="0">
                        <a:moveTo>
                          <a:pt x="0" y="0"/>
                        </a:moveTo>
                        <a:lnTo>
                          <a:pt x="0" y="868"/>
                        </a:lnTo>
                        <a:lnTo>
                          <a:pt x="3906" y="868"/>
                        </a:lnTo>
                        <a:lnTo>
                          <a:pt x="390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15" name="Google Shape;615;p11"/>
                <p:cNvSpPr/>
                <p:nvPr/>
              </p:nvSpPr>
              <p:spPr>
                <a:xfrm>
                  <a:off x="265013" y="-182777"/>
                  <a:ext cx="324828" cy="1768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4" h="58941" fill="none" extrusionOk="0">
                      <a:moveTo>
                        <a:pt x="1" y="0"/>
                      </a:moveTo>
                      <a:lnTo>
                        <a:pt x="1" y="30569"/>
                      </a:lnTo>
                      <a:lnTo>
                        <a:pt x="10823" y="41391"/>
                      </a:lnTo>
                      <a:lnTo>
                        <a:pt x="10823" y="5894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" name="Google Shape;616;p11"/>
                <p:cNvSpPr/>
                <p:nvPr/>
              </p:nvSpPr>
              <p:spPr>
                <a:xfrm>
                  <a:off x="645960" y="-142084"/>
                  <a:ext cx="244221" cy="1083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8" h="36103" fill="none" extrusionOk="0">
                      <a:moveTo>
                        <a:pt x="1" y="36102"/>
                      </a:moveTo>
                      <a:lnTo>
                        <a:pt x="1" y="27965"/>
                      </a:lnTo>
                      <a:lnTo>
                        <a:pt x="8138" y="19828"/>
                      </a:lnTo>
                      <a:lnTo>
                        <a:pt x="813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11"/>
                <p:cNvSpPr/>
                <p:nvPr/>
              </p:nvSpPr>
              <p:spPr>
                <a:xfrm>
                  <a:off x="503533" y="-278839"/>
                  <a:ext cx="30" cy="101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3852" fill="none" extrusionOk="0">
                      <a:moveTo>
                        <a:pt x="0" y="3385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8" name="Google Shape;618;p11"/>
                <p:cNvSpPr/>
                <p:nvPr/>
              </p:nvSpPr>
              <p:spPr>
                <a:xfrm>
                  <a:off x="379801" y="-208826"/>
                  <a:ext cx="30" cy="808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935" fill="none" extrusionOk="0">
                      <a:moveTo>
                        <a:pt x="0" y="2693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9" name="Google Shape;619;p11"/>
                <p:cNvSpPr/>
                <p:nvPr/>
              </p:nvSpPr>
              <p:spPr>
                <a:xfrm>
                  <a:off x="834003" y="-127439"/>
                  <a:ext cx="174208" cy="1376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868" fill="none" extrusionOk="0">
                      <a:moveTo>
                        <a:pt x="0" y="45867"/>
                      </a:moveTo>
                      <a:lnTo>
                        <a:pt x="0" y="26663"/>
                      </a:lnTo>
                      <a:lnTo>
                        <a:pt x="5805" y="20886"/>
                      </a:lnTo>
                      <a:lnTo>
                        <a:pt x="5805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0" name="Google Shape;620;p11"/>
                <p:cNvSpPr/>
                <p:nvPr/>
              </p:nvSpPr>
              <p:spPr>
                <a:xfrm>
                  <a:off x="1090408" y="-169753"/>
                  <a:ext cx="113168" cy="135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1" h="45298" fill="none" extrusionOk="0">
                      <a:moveTo>
                        <a:pt x="0" y="0"/>
                      </a:moveTo>
                      <a:lnTo>
                        <a:pt x="0" y="34854"/>
                      </a:lnTo>
                      <a:lnTo>
                        <a:pt x="3771" y="38625"/>
                      </a:lnTo>
                      <a:lnTo>
                        <a:pt x="3771" y="45297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1" name="Google Shape;621;p11"/>
                <p:cNvSpPr/>
                <p:nvPr/>
              </p:nvSpPr>
              <p:spPr>
                <a:xfrm>
                  <a:off x="1237727" y="-265005"/>
                  <a:ext cx="60290" cy="1002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33391" fill="none" extrusionOk="0">
                      <a:moveTo>
                        <a:pt x="1" y="33390"/>
                      </a:moveTo>
                      <a:lnTo>
                        <a:pt x="1" y="28481"/>
                      </a:lnTo>
                      <a:lnTo>
                        <a:pt x="2008" y="26474"/>
                      </a:lnTo>
                      <a:lnTo>
                        <a:pt x="200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2" name="Google Shape;622;p11"/>
                <p:cNvSpPr/>
                <p:nvPr/>
              </p:nvSpPr>
              <p:spPr>
                <a:xfrm>
                  <a:off x="2396206" y="-255221"/>
                  <a:ext cx="147349" cy="103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0" h="34529" fill="none" extrusionOk="0">
                      <a:moveTo>
                        <a:pt x="4910" y="34529"/>
                      </a:moveTo>
                      <a:lnTo>
                        <a:pt x="4910" y="31383"/>
                      </a:lnTo>
                      <a:lnTo>
                        <a:pt x="0" y="2644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3" name="Google Shape;623;p11"/>
                <p:cNvSpPr/>
                <p:nvPr/>
              </p:nvSpPr>
              <p:spPr>
                <a:xfrm>
                  <a:off x="2543525" y="-210446"/>
                  <a:ext cx="30" cy="743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4765" fill="none" extrusionOk="0">
                      <a:moveTo>
                        <a:pt x="1" y="0"/>
                      </a:moveTo>
                      <a:lnTo>
                        <a:pt x="1" y="24764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4" name="Google Shape;624;p11"/>
                <p:cNvSpPr/>
                <p:nvPr/>
              </p:nvSpPr>
              <p:spPr>
                <a:xfrm>
                  <a:off x="2666446" y="-234875"/>
                  <a:ext cx="30" cy="88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9403" fill="none" extrusionOk="0">
                      <a:moveTo>
                        <a:pt x="0" y="0"/>
                      </a:moveTo>
                      <a:lnTo>
                        <a:pt x="0" y="29403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5" name="Google Shape;625;p11"/>
                <p:cNvSpPr/>
                <p:nvPr/>
              </p:nvSpPr>
              <p:spPr>
                <a:xfrm>
                  <a:off x="539335" y="1586012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3"/>
                        <a:pt x="760" y="0"/>
                        <a:pt x="1682" y="0"/>
                      </a:cubicBezTo>
                      <a:cubicBezTo>
                        <a:pt x="2632" y="0"/>
                        <a:pt x="3391" y="760"/>
                        <a:pt x="3391" y="1682"/>
                      </a:cubicBezTo>
                      <a:cubicBezTo>
                        <a:pt x="3391" y="2604"/>
                        <a:pt x="2604" y="3391"/>
                        <a:pt x="1682" y="3391"/>
                      </a:cubicBezTo>
                      <a:cubicBezTo>
                        <a:pt x="733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" name="Google Shape;626;p11"/>
                <p:cNvSpPr/>
                <p:nvPr/>
              </p:nvSpPr>
              <p:spPr>
                <a:xfrm>
                  <a:off x="114423" y="4233915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extrusionOk="0">
                      <a:moveTo>
                        <a:pt x="1710" y="0"/>
                      </a:moveTo>
                      <a:cubicBezTo>
                        <a:pt x="788" y="0"/>
                        <a:pt x="1" y="760"/>
                        <a:pt x="1" y="1709"/>
                      </a:cubicBezTo>
                      <a:cubicBezTo>
                        <a:pt x="1" y="2658"/>
                        <a:pt x="788" y="3391"/>
                        <a:pt x="1710" y="3391"/>
                      </a:cubicBezTo>
                      <a:cubicBezTo>
                        <a:pt x="2632" y="3391"/>
                        <a:pt x="3391" y="2658"/>
                        <a:pt x="3391" y="1709"/>
                      </a:cubicBezTo>
                      <a:cubicBezTo>
                        <a:pt x="3391" y="787"/>
                        <a:pt x="2659" y="0"/>
                        <a:pt x="1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7" name="Google Shape;627;p11"/>
                <p:cNvSpPr/>
                <p:nvPr/>
              </p:nvSpPr>
              <p:spPr>
                <a:xfrm>
                  <a:off x="-373960" y="2754902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09" y="0"/>
                      </a:moveTo>
                      <a:cubicBezTo>
                        <a:pt x="787" y="0"/>
                        <a:pt x="1" y="732"/>
                        <a:pt x="1" y="1682"/>
                      </a:cubicBezTo>
                      <a:cubicBezTo>
                        <a:pt x="1" y="2615"/>
                        <a:pt x="735" y="3391"/>
                        <a:pt x="1662" y="3391"/>
                      </a:cubicBezTo>
                      <a:cubicBezTo>
                        <a:pt x="1678" y="3391"/>
                        <a:pt x="1693" y="3391"/>
                        <a:pt x="1709" y="3391"/>
                      </a:cubicBezTo>
                      <a:cubicBezTo>
                        <a:pt x="2632" y="3391"/>
                        <a:pt x="3391" y="2631"/>
                        <a:pt x="3391" y="1682"/>
                      </a:cubicBezTo>
                      <a:cubicBezTo>
                        <a:pt x="3391" y="787"/>
                        <a:pt x="2659" y="0"/>
                        <a:pt x="17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8" name="Google Shape;628;p11"/>
                <p:cNvSpPr/>
                <p:nvPr/>
              </p:nvSpPr>
              <p:spPr>
                <a:xfrm>
                  <a:off x="593863" y="2080097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10" y="1"/>
                      </a:moveTo>
                      <a:cubicBezTo>
                        <a:pt x="787" y="1"/>
                        <a:pt x="1" y="733"/>
                        <a:pt x="1" y="1682"/>
                      </a:cubicBezTo>
                      <a:cubicBezTo>
                        <a:pt x="1" y="2642"/>
                        <a:pt x="760" y="3392"/>
                        <a:pt x="1662" y="3392"/>
                      </a:cubicBezTo>
                      <a:cubicBezTo>
                        <a:pt x="1678" y="3392"/>
                        <a:pt x="1694" y="3391"/>
                        <a:pt x="1710" y="3391"/>
                      </a:cubicBezTo>
                      <a:cubicBezTo>
                        <a:pt x="2605" y="3391"/>
                        <a:pt x="3391" y="2659"/>
                        <a:pt x="3391" y="1682"/>
                      </a:cubicBezTo>
                      <a:cubicBezTo>
                        <a:pt x="3391" y="787"/>
                        <a:pt x="2659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9" name="Google Shape;629;p11"/>
                <p:cNvSpPr/>
                <p:nvPr/>
              </p:nvSpPr>
              <p:spPr>
                <a:xfrm>
                  <a:off x="4879932" y="382941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709"/>
                      </a:moveTo>
                      <a:cubicBezTo>
                        <a:pt x="0" y="760"/>
                        <a:pt x="787" y="0"/>
                        <a:pt x="1709" y="0"/>
                      </a:cubicBezTo>
                      <a:cubicBezTo>
                        <a:pt x="2658" y="0"/>
                        <a:pt x="3391" y="787"/>
                        <a:pt x="3391" y="1709"/>
                      </a:cubicBezTo>
                      <a:cubicBezTo>
                        <a:pt x="3391" y="2659"/>
                        <a:pt x="2631" y="3391"/>
                        <a:pt x="1709" y="3391"/>
                      </a:cubicBezTo>
                      <a:cubicBezTo>
                        <a:pt x="787" y="3418"/>
                        <a:pt x="0" y="2659"/>
                        <a:pt x="0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0" name="Google Shape;630;p11"/>
                <p:cNvSpPr/>
                <p:nvPr/>
              </p:nvSpPr>
              <p:spPr>
                <a:xfrm>
                  <a:off x="334216" y="2950237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683"/>
                      </a:cubicBezTo>
                      <a:cubicBezTo>
                        <a:pt x="3391" y="2605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1" name="Google Shape;631;p11"/>
                <p:cNvSpPr/>
                <p:nvPr/>
              </p:nvSpPr>
              <p:spPr>
                <a:xfrm>
                  <a:off x="334216" y="2730474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1" y="3391"/>
                        <a:pt x="1709" y="3391"/>
                      </a:cubicBezTo>
                      <a:cubicBezTo>
                        <a:pt x="787" y="3418"/>
                        <a:pt x="0" y="2631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2" name="Google Shape;632;p11"/>
                <p:cNvSpPr/>
                <p:nvPr/>
              </p:nvSpPr>
              <p:spPr>
                <a:xfrm>
                  <a:off x="-373960" y="3148873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2"/>
                        <a:pt x="787" y="0"/>
                        <a:pt x="1709" y="0"/>
                      </a:cubicBezTo>
                      <a:cubicBezTo>
                        <a:pt x="2659" y="0"/>
                        <a:pt x="3391" y="760"/>
                        <a:pt x="3391" y="1682"/>
                      </a:cubicBezTo>
                      <a:cubicBezTo>
                        <a:pt x="3391" y="2604"/>
                        <a:pt x="2632" y="3391"/>
                        <a:pt x="1709" y="3391"/>
                      </a:cubicBezTo>
                      <a:cubicBezTo>
                        <a:pt x="760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3" name="Google Shape;633;p11"/>
                <p:cNvSpPr/>
                <p:nvPr/>
              </p:nvSpPr>
              <p:spPr>
                <a:xfrm>
                  <a:off x="2720164" y="516426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60" y="1"/>
                        <a:pt x="1682" y="1"/>
                      </a:cubicBezTo>
                      <a:cubicBezTo>
                        <a:pt x="2631" y="1"/>
                        <a:pt x="3391" y="787"/>
                        <a:pt x="3391" y="1682"/>
                      </a:cubicBezTo>
                      <a:cubicBezTo>
                        <a:pt x="3391" y="2632"/>
                        <a:pt x="2604" y="3391"/>
                        <a:pt x="1682" y="3391"/>
                      </a:cubicBezTo>
                      <a:cubicBezTo>
                        <a:pt x="733" y="3418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4" name="Google Shape;634;p11"/>
                <p:cNvSpPr/>
                <p:nvPr/>
              </p:nvSpPr>
              <p:spPr>
                <a:xfrm>
                  <a:off x="-137901" y="2002761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fill="none" extrusionOk="0">
                      <a:moveTo>
                        <a:pt x="1" y="1710"/>
                      </a:moveTo>
                      <a:cubicBezTo>
                        <a:pt x="1" y="760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710"/>
                      </a:cubicBezTo>
                      <a:cubicBezTo>
                        <a:pt x="3391" y="2659"/>
                        <a:pt x="2632" y="3391"/>
                        <a:pt x="1709" y="3391"/>
                      </a:cubicBezTo>
                      <a:cubicBezTo>
                        <a:pt x="760" y="3391"/>
                        <a:pt x="1" y="2659"/>
                        <a:pt x="1" y="1710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5" name="Google Shape;635;p11"/>
                <p:cNvSpPr/>
                <p:nvPr/>
              </p:nvSpPr>
              <p:spPr>
                <a:xfrm>
                  <a:off x="376530" y="1367059"/>
                  <a:ext cx="5050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2" fill="none" extrusionOk="0">
                      <a:moveTo>
                        <a:pt x="1" y="841"/>
                      </a:moveTo>
                      <a:cubicBezTo>
                        <a:pt x="1" y="380"/>
                        <a:pt x="353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6" name="Google Shape;636;p11"/>
                <p:cNvSpPr/>
                <p:nvPr/>
              </p:nvSpPr>
              <p:spPr>
                <a:xfrm>
                  <a:off x="140472" y="4439843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11"/>
                <p:cNvSpPr/>
                <p:nvPr/>
              </p:nvSpPr>
              <p:spPr>
                <a:xfrm>
                  <a:off x="-235584" y="289813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" y="842"/>
                      </a:moveTo>
                      <a:cubicBezTo>
                        <a:pt x="1" y="381"/>
                        <a:pt x="380" y="1"/>
                        <a:pt x="869" y="1"/>
                      </a:cubicBezTo>
                      <a:cubicBezTo>
                        <a:pt x="1330" y="1"/>
                        <a:pt x="1709" y="381"/>
                        <a:pt x="1709" y="842"/>
                      </a:cubicBezTo>
                      <a:cubicBezTo>
                        <a:pt x="1709" y="1330"/>
                        <a:pt x="1330" y="1710"/>
                        <a:pt x="869" y="1710"/>
                      </a:cubicBezTo>
                      <a:cubicBezTo>
                        <a:pt x="380" y="1710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8" name="Google Shape;638;p11"/>
                <p:cNvSpPr/>
                <p:nvPr/>
              </p:nvSpPr>
              <p:spPr>
                <a:xfrm>
                  <a:off x="620722" y="2235579"/>
                  <a:ext cx="5050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09" fill="none" extrusionOk="0">
                      <a:moveTo>
                        <a:pt x="1" y="868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68"/>
                      </a:cubicBezTo>
                      <a:cubicBezTo>
                        <a:pt x="1683" y="1329"/>
                        <a:pt x="1303" y="1709"/>
                        <a:pt x="842" y="1709"/>
                      </a:cubicBezTo>
                      <a:cubicBezTo>
                        <a:pt x="354" y="1709"/>
                        <a:pt x="1" y="1329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9" name="Google Shape;639;p11"/>
                <p:cNvSpPr/>
                <p:nvPr/>
              </p:nvSpPr>
              <p:spPr>
                <a:xfrm>
                  <a:off x="620722" y="250662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354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0" name="Google Shape;640;p11"/>
                <p:cNvSpPr/>
                <p:nvPr/>
              </p:nvSpPr>
              <p:spPr>
                <a:xfrm>
                  <a:off x="-44300" y="2653138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2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2"/>
                      </a:cubicBezTo>
                      <a:cubicBezTo>
                        <a:pt x="1710" y="1330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1" name="Google Shape;641;p11"/>
                <p:cNvSpPr/>
                <p:nvPr/>
              </p:nvSpPr>
              <p:spPr>
                <a:xfrm>
                  <a:off x="-1146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2" name="Google Shape;642;p11"/>
                <p:cNvSpPr/>
                <p:nvPr/>
              </p:nvSpPr>
              <p:spPr>
                <a:xfrm>
                  <a:off x="72109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02" y="0"/>
                        <a:pt x="1682" y="380"/>
                        <a:pt x="1682" y="841"/>
                      </a:cubicBezTo>
                      <a:cubicBezTo>
                        <a:pt x="1682" y="1330"/>
                        <a:pt x="1330" y="1709"/>
                        <a:pt x="841" y="1709"/>
                      </a:cubicBezTo>
                      <a:cubicBezTo>
                        <a:pt x="353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3" name="Google Shape;643;p11"/>
                <p:cNvSpPr/>
                <p:nvPr/>
              </p:nvSpPr>
              <p:spPr>
                <a:xfrm>
                  <a:off x="-111852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extrusionOk="0">
                      <a:moveTo>
                        <a:pt x="841" y="0"/>
                      </a:moveTo>
                      <a:cubicBezTo>
                        <a:pt x="353" y="0"/>
                        <a:pt x="1" y="380"/>
                        <a:pt x="1" y="841"/>
                      </a:cubicBezTo>
                      <a:cubicBezTo>
                        <a:pt x="1" y="1330"/>
                        <a:pt x="353" y="1709"/>
                        <a:pt x="841" y="1709"/>
                      </a:cubicBezTo>
                      <a:cubicBezTo>
                        <a:pt x="1302" y="1709"/>
                        <a:pt x="1682" y="1330"/>
                        <a:pt x="1682" y="841"/>
                      </a:cubicBezTo>
                      <a:cubicBezTo>
                        <a:pt x="1682" y="380"/>
                        <a:pt x="1302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4" name="Google Shape;644;p11"/>
                <p:cNvSpPr/>
                <p:nvPr/>
              </p:nvSpPr>
              <p:spPr>
                <a:xfrm>
                  <a:off x="3347876" y="491187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2"/>
                      </a:moveTo>
                      <a:cubicBezTo>
                        <a:pt x="1" y="353"/>
                        <a:pt x="381" y="1"/>
                        <a:pt x="842" y="1"/>
                      </a:cubicBezTo>
                      <a:cubicBezTo>
                        <a:pt x="1330" y="1"/>
                        <a:pt x="1683" y="353"/>
                        <a:pt x="1683" y="842"/>
                      </a:cubicBezTo>
                      <a:cubicBezTo>
                        <a:pt x="1683" y="1303"/>
                        <a:pt x="1330" y="1683"/>
                        <a:pt x="842" y="1683"/>
                      </a:cubicBezTo>
                      <a:cubicBezTo>
                        <a:pt x="381" y="1683"/>
                        <a:pt x="1" y="1303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11"/>
                <p:cNvSpPr/>
                <p:nvPr/>
              </p:nvSpPr>
              <p:spPr>
                <a:xfrm>
                  <a:off x="4796895" y="2266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02" y="1"/>
                        <a:pt x="1682" y="353"/>
                        <a:pt x="1682" y="841"/>
                      </a:cubicBezTo>
                      <a:cubicBezTo>
                        <a:pt x="1682" y="1303"/>
                        <a:pt x="1302" y="1682"/>
                        <a:pt x="841" y="1682"/>
                      </a:cubicBezTo>
                      <a:cubicBezTo>
                        <a:pt x="380" y="1682"/>
                        <a:pt x="0" y="1303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11"/>
                <p:cNvSpPr/>
                <p:nvPr/>
              </p:nvSpPr>
              <p:spPr>
                <a:xfrm>
                  <a:off x="3635630" y="251888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68" y="0"/>
                      </a:cubicBezTo>
                      <a:cubicBezTo>
                        <a:pt x="1329" y="0"/>
                        <a:pt x="1709" y="380"/>
                        <a:pt x="1709" y="841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407" y="1682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11"/>
                <p:cNvSpPr/>
                <p:nvPr/>
              </p:nvSpPr>
              <p:spPr>
                <a:xfrm>
                  <a:off x="4004363" y="168040"/>
                  <a:ext cx="50477" cy="5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37" fill="none" extrusionOk="0">
                      <a:moveTo>
                        <a:pt x="0" y="869"/>
                      </a:move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9"/>
                      </a:cubicBezTo>
                      <a:cubicBezTo>
                        <a:pt x="1682" y="1330"/>
                        <a:pt x="1329" y="1710"/>
                        <a:pt x="841" y="1710"/>
                      </a:cubicBezTo>
                      <a:cubicBezTo>
                        <a:pt x="380" y="1737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11"/>
                <p:cNvSpPr/>
                <p:nvPr/>
              </p:nvSpPr>
              <p:spPr>
                <a:xfrm>
                  <a:off x="4004363" y="251888"/>
                  <a:ext cx="5047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682"/>
                        <a:pt x="841" y="1682"/>
                      </a:cubicBezTo>
                      <a:cubicBezTo>
                        <a:pt x="380" y="1682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11"/>
                <p:cNvSpPr/>
                <p:nvPr/>
              </p:nvSpPr>
              <p:spPr>
                <a:xfrm>
                  <a:off x="4110178" y="74439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8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68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407" y="1709"/>
                        <a:pt x="0" y="1302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0" name="Google Shape;650;p11"/>
                <p:cNvSpPr/>
                <p:nvPr/>
              </p:nvSpPr>
              <p:spPr>
                <a:xfrm>
                  <a:off x="3189153" y="321091"/>
                  <a:ext cx="5131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2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2" y="0"/>
                      </a:cubicBezTo>
                      <a:cubicBezTo>
                        <a:pt x="1330" y="0"/>
                        <a:pt x="1710" y="380"/>
                        <a:pt x="1710" y="841"/>
                      </a:cubicBezTo>
                      <a:cubicBezTo>
                        <a:pt x="1710" y="1329"/>
                        <a:pt x="1330" y="1682"/>
                        <a:pt x="842" y="1682"/>
                      </a:cubicBezTo>
                      <a:cubicBezTo>
                        <a:pt x="380" y="1682"/>
                        <a:pt x="1" y="1275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1" name="Google Shape;651;p11"/>
                <p:cNvSpPr/>
                <p:nvPr/>
              </p:nvSpPr>
              <p:spPr>
                <a:xfrm>
                  <a:off x="4546191" y="55468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0" y="868"/>
                      </a:moveTo>
                      <a:cubicBezTo>
                        <a:pt x="0" y="380"/>
                        <a:pt x="380" y="1"/>
                        <a:pt x="868" y="1"/>
                      </a:cubicBezTo>
                      <a:cubicBezTo>
                        <a:pt x="1329" y="1"/>
                        <a:pt x="1709" y="380"/>
                        <a:pt x="1709" y="868"/>
                      </a:cubicBezTo>
                      <a:cubicBezTo>
                        <a:pt x="1709" y="1330"/>
                        <a:pt x="1329" y="1709"/>
                        <a:pt x="868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2" name="Google Shape;652;p11"/>
                <p:cNvSpPr/>
                <p:nvPr/>
              </p:nvSpPr>
              <p:spPr>
                <a:xfrm>
                  <a:off x="2919723" y="362595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2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709"/>
                        <a:pt x="842" y="1709"/>
                      </a:cubicBezTo>
                      <a:cubicBezTo>
                        <a:pt x="380" y="1709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3" name="Google Shape;653;p11"/>
                <p:cNvSpPr/>
                <p:nvPr/>
              </p:nvSpPr>
              <p:spPr>
                <a:xfrm>
                  <a:off x="4455831" y="34629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1" y="1"/>
                      </a:moveTo>
                      <a:cubicBezTo>
                        <a:pt x="380" y="1"/>
                        <a:pt x="1" y="381"/>
                        <a:pt x="1" y="842"/>
                      </a:cubicBezTo>
                      <a:cubicBezTo>
                        <a:pt x="1" y="1330"/>
                        <a:pt x="380" y="1710"/>
                        <a:pt x="841" y="1710"/>
                      </a:cubicBezTo>
                      <a:cubicBezTo>
                        <a:pt x="1330" y="1710"/>
                        <a:pt x="1709" y="1330"/>
                        <a:pt x="1709" y="842"/>
                      </a:cubicBezTo>
                      <a:cubicBezTo>
                        <a:pt x="1709" y="381"/>
                        <a:pt x="1330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4" name="Google Shape;654;p11"/>
                <p:cNvSpPr/>
                <p:nvPr/>
              </p:nvSpPr>
              <p:spPr>
                <a:xfrm>
                  <a:off x="3923756" y="382941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2" y="0"/>
                      </a:moveTo>
                      <a:cubicBezTo>
                        <a:pt x="381" y="0"/>
                        <a:pt x="1" y="380"/>
                        <a:pt x="1" y="841"/>
                      </a:cubicBezTo>
                      <a:cubicBezTo>
                        <a:pt x="1" y="1329"/>
                        <a:pt x="381" y="1709"/>
                        <a:pt x="842" y="1709"/>
                      </a:cubicBezTo>
                      <a:cubicBezTo>
                        <a:pt x="1330" y="1709"/>
                        <a:pt x="1710" y="1329"/>
                        <a:pt x="1710" y="841"/>
                      </a:cubicBezTo>
                      <a:cubicBezTo>
                        <a:pt x="1710" y="380"/>
                        <a:pt x="1330" y="0"/>
                        <a:pt x="8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5" name="Google Shape;655;p11"/>
                <p:cNvSpPr/>
                <p:nvPr/>
              </p:nvSpPr>
              <p:spPr>
                <a:xfrm>
                  <a:off x="3695860" y="63845"/>
                  <a:ext cx="51287" cy="5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4" extrusionOk="0">
                      <a:moveTo>
                        <a:pt x="841" y="1"/>
                      </a:moveTo>
                      <a:cubicBezTo>
                        <a:pt x="380" y="1"/>
                        <a:pt x="0" y="353"/>
                        <a:pt x="0" y="842"/>
                      </a:cubicBezTo>
                      <a:cubicBezTo>
                        <a:pt x="0" y="1288"/>
                        <a:pt x="356" y="1684"/>
                        <a:pt x="797" y="1684"/>
                      </a:cubicBezTo>
                      <a:cubicBezTo>
                        <a:pt x="812" y="1684"/>
                        <a:pt x="826" y="1683"/>
                        <a:pt x="841" y="1683"/>
                      </a:cubicBezTo>
                      <a:cubicBezTo>
                        <a:pt x="1329" y="1683"/>
                        <a:pt x="1709" y="1303"/>
                        <a:pt x="1709" y="842"/>
                      </a:cubicBezTo>
                      <a:cubicBezTo>
                        <a:pt x="1709" y="353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6" name="Google Shape;656;p11"/>
                <p:cNvSpPr/>
                <p:nvPr/>
              </p:nvSpPr>
              <p:spPr>
                <a:xfrm>
                  <a:off x="4455831" y="264912"/>
                  <a:ext cx="51317" cy="5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37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41"/>
                      </a:cubicBezTo>
                      <a:cubicBezTo>
                        <a:pt x="1709" y="1330"/>
                        <a:pt x="1330" y="1709"/>
                        <a:pt x="841" y="1709"/>
                      </a:cubicBezTo>
                      <a:cubicBezTo>
                        <a:pt x="380" y="1736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7" name="Google Shape;657;p11"/>
                <p:cNvSpPr/>
                <p:nvPr/>
              </p:nvSpPr>
              <p:spPr>
                <a:xfrm>
                  <a:off x="4455831" y="184335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1" y="868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68"/>
                      </a:cubicBez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1" y="1329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8" name="Google Shape;658;p11"/>
                <p:cNvSpPr/>
                <p:nvPr/>
              </p:nvSpPr>
              <p:spPr>
                <a:xfrm>
                  <a:off x="3173555" y="-35458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1" y="1"/>
                      </a:moveTo>
                      <a:cubicBezTo>
                        <a:pt x="380" y="1"/>
                        <a:pt x="0" y="381"/>
                        <a:pt x="0" y="869"/>
                      </a:cubicBezTo>
                      <a:cubicBezTo>
                        <a:pt x="0" y="1330"/>
                        <a:pt x="380" y="1710"/>
                        <a:pt x="841" y="1710"/>
                      </a:cubicBezTo>
                      <a:cubicBezTo>
                        <a:pt x="1330" y="1710"/>
                        <a:pt x="1709" y="1330"/>
                        <a:pt x="1709" y="869"/>
                      </a:cubicBezTo>
                      <a:cubicBezTo>
                        <a:pt x="1709" y="381"/>
                        <a:pt x="1330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9" name="Google Shape;659;p11"/>
                <p:cNvSpPr/>
                <p:nvPr/>
              </p:nvSpPr>
              <p:spPr>
                <a:xfrm>
                  <a:off x="3173555" y="45959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1709" y="868"/>
                      </a:move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0" y="1329"/>
                        <a:pt x="0" y="868"/>
                      </a:cubicBez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0" name="Google Shape;660;p11"/>
                <p:cNvSpPr/>
                <p:nvPr/>
              </p:nvSpPr>
              <p:spPr>
                <a:xfrm>
                  <a:off x="3181020" y="126536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709" y="841"/>
                      </a:move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0" y="1329"/>
                        <a:pt x="0" y="841"/>
                      </a:cubicBez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1" name="Google Shape;661;p11"/>
                <p:cNvSpPr/>
                <p:nvPr/>
              </p:nvSpPr>
              <p:spPr>
                <a:xfrm>
                  <a:off x="1403803" y="444792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42"/>
                      </a:moveTo>
                      <a:cubicBezTo>
                        <a:pt x="1682" y="1330"/>
                        <a:pt x="1329" y="1710"/>
                        <a:pt x="841" y="1710"/>
                      </a:cubicBezTo>
                      <a:cubicBezTo>
                        <a:pt x="380" y="1710"/>
                        <a:pt x="0" y="1330"/>
                        <a:pt x="0" y="842"/>
                      </a:cubicBezTo>
                      <a:cubicBezTo>
                        <a:pt x="0" y="381"/>
                        <a:pt x="380" y="1"/>
                        <a:pt x="841" y="1"/>
                      </a:cubicBezTo>
                      <a:cubicBezTo>
                        <a:pt x="1329" y="1"/>
                        <a:pt x="1682" y="381"/>
                        <a:pt x="1682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11"/>
                <p:cNvSpPr/>
                <p:nvPr/>
              </p:nvSpPr>
              <p:spPr>
                <a:xfrm>
                  <a:off x="1403803" y="329223"/>
                  <a:ext cx="5047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682" fill="none" extrusionOk="0">
                      <a:moveTo>
                        <a:pt x="1682" y="841"/>
                      </a:moveTo>
                      <a:cubicBezTo>
                        <a:pt x="1682" y="1302"/>
                        <a:pt x="1329" y="1682"/>
                        <a:pt x="841" y="1682"/>
                      </a:cubicBezTo>
                      <a:cubicBezTo>
                        <a:pt x="380" y="1682"/>
                        <a:pt x="0" y="1302"/>
                        <a:pt x="0" y="841"/>
                      </a:cubicBez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3" name="Google Shape;663;p11"/>
                <p:cNvSpPr/>
                <p:nvPr/>
              </p:nvSpPr>
              <p:spPr>
                <a:xfrm>
                  <a:off x="1402992" y="135479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extrusionOk="0">
                      <a:moveTo>
                        <a:pt x="841" y="1"/>
                      </a:moveTo>
                      <a:cubicBezTo>
                        <a:pt x="380" y="1"/>
                        <a:pt x="0" y="381"/>
                        <a:pt x="0" y="869"/>
                      </a:cubicBezTo>
                      <a:cubicBezTo>
                        <a:pt x="0" y="1330"/>
                        <a:pt x="380" y="1710"/>
                        <a:pt x="841" y="1710"/>
                      </a:cubicBezTo>
                      <a:cubicBezTo>
                        <a:pt x="1329" y="1710"/>
                        <a:pt x="1682" y="1330"/>
                        <a:pt x="1682" y="869"/>
                      </a:cubicBezTo>
                      <a:cubicBezTo>
                        <a:pt x="1682" y="381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4" name="Google Shape;664;p11"/>
                <p:cNvSpPr/>
                <p:nvPr/>
              </p:nvSpPr>
              <p:spPr>
                <a:xfrm>
                  <a:off x="1147397" y="354462"/>
                  <a:ext cx="51287" cy="5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711" extrusionOk="0">
                      <a:moveTo>
                        <a:pt x="841" y="0"/>
                      </a:moveTo>
                      <a:cubicBezTo>
                        <a:pt x="380" y="0"/>
                        <a:pt x="0" y="380"/>
                        <a:pt x="0" y="841"/>
                      </a:cubicBezTo>
                      <a:cubicBezTo>
                        <a:pt x="0" y="1314"/>
                        <a:pt x="356" y="1710"/>
                        <a:pt x="797" y="1710"/>
                      </a:cubicBezTo>
                      <a:cubicBezTo>
                        <a:pt x="812" y="1710"/>
                        <a:pt x="826" y="1710"/>
                        <a:pt x="841" y="1709"/>
                      </a:cubicBezTo>
                      <a:cubicBezTo>
                        <a:pt x="1329" y="1709"/>
                        <a:pt x="1709" y="1329"/>
                        <a:pt x="1709" y="841"/>
                      </a:cubicBezTo>
                      <a:cubicBezTo>
                        <a:pt x="1709" y="380"/>
                        <a:pt x="1329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5" name="Google Shape;665;p11"/>
                <p:cNvSpPr/>
                <p:nvPr/>
              </p:nvSpPr>
              <p:spPr>
                <a:xfrm>
                  <a:off x="1147397" y="20721"/>
                  <a:ext cx="5128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709" y="380"/>
                        <a:pt x="1709" y="841"/>
                      </a:cubicBezTo>
                      <a:cubicBezTo>
                        <a:pt x="1709" y="1329"/>
                        <a:pt x="1329" y="1709"/>
                        <a:pt x="841" y="1709"/>
                      </a:cubicBezTo>
                      <a:cubicBezTo>
                        <a:pt x="380" y="1709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6" name="Google Shape;666;p11"/>
                <p:cNvSpPr/>
                <p:nvPr/>
              </p:nvSpPr>
              <p:spPr>
                <a:xfrm>
                  <a:off x="2894485" y="554689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68"/>
                      </a:moveTo>
                      <a:cubicBezTo>
                        <a:pt x="1" y="380"/>
                        <a:pt x="353" y="1"/>
                        <a:pt x="842" y="1"/>
                      </a:cubicBezTo>
                      <a:cubicBezTo>
                        <a:pt x="1303" y="1"/>
                        <a:pt x="1683" y="380"/>
                        <a:pt x="1683" y="868"/>
                      </a:cubicBezTo>
                      <a:cubicBezTo>
                        <a:pt x="1683" y="1330"/>
                        <a:pt x="1303" y="1709"/>
                        <a:pt x="842" y="1709"/>
                      </a:cubicBezTo>
                      <a:cubicBezTo>
                        <a:pt x="353" y="1709"/>
                        <a:pt x="1" y="1330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7" name="Google Shape;667;p11"/>
                <p:cNvSpPr/>
                <p:nvPr/>
              </p:nvSpPr>
              <p:spPr>
                <a:xfrm>
                  <a:off x="376530" y="12449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extrusionOk="0">
                      <a:moveTo>
                        <a:pt x="842" y="1"/>
                      </a:moveTo>
                      <a:cubicBezTo>
                        <a:pt x="353" y="1"/>
                        <a:pt x="1" y="380"/>
                        <a:pt x="1" y="841"/>
                      </a:cubicBezTo>
                      <a:cubicBezTo>
                        <a:pt x="1" y="1330"/>
                        <a:pt x="408" y="1682"/>
                        <a:pt x="842" y="1682"/>
                      </a:cubicBezTo>
                      <a:cubicBezTo>
                        <a:pt x="1303" y="1682"/>
                        <a:pt x="1683" y="1330"/>
                        <a:pt x="1683" y="841"/>
                      </a:cubicBezTo>
                      <a:cubicBezTo>
                        <a:pt x="1683" y="380"/>
                        <a:pt x="1303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8" name="Google Shape;668;p11"/>
                <p:cNvSpPr/>
                <p:nvPr/>
              </p:nvSpPr>
              <p:spPr>
                <a:xfrm>
                  <a:off x="45250" y="-168132"/>
                  <a:ext cx="30" cy="166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5578" fill="none" extrusionOk="0">
                      <a:moveTo>
                        <a:pt x="0" y="1"/>
                      </a:moveTo>
                      <a:lnTo>
                        <a:pt x="0" y="55577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11"/>
                <p:cNvSpPr/>
                <p:nvPr/>
              </p:nvSpPr>
              <p:spPr>
                <a:xfrm>
                  <a:off x="-5227" y="1501354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7" y="1"/>
                        <a:pt x="1682" y="1"/>
                      </a:cubicBezTo>
                      <a:cubicBezTo>
                        <a:pt x="2632" y="1"/>
                        <a:pt x="3391" y="787"/>
                        <a:pt x="3391" y="1682"/>
                      </a:cubicBezTo>
                      <a:cubicBezTo>
                        <a:pt x="3391" y="2632"/>
                        <a:pt x="2605" y="3391"/>
                        <a:pt x="1682" y="3391"/>
                      </a:cubicBezTo>
                      <a:cubicBezTo>
                        <a:pt x="733" y="3391"/>
                        <a:pt x="1" y="2632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0" name="Google Shape;670;p11"/>
                <p:cNvSpPr/>
                <p:nvPr/>
              </p:nvSpPr>
              <p:spPr>
                <a:xfrm>
                  <a:off x="-138711" y="-159189"/>
                  <a:ext cx="105035" cy="1429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" h="47631" fill="none" extrusionOk="0">
                      <a:moveTo>
                        <a:pt x="3499" y="1"/>
                      </a:moveTo>
                      <a:lnTo>
                        <a:pt x="3499" y="44104"/>
                      </a:lnTo>
                      <a:lnTo>
                        <a:pt x="0" y="4763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1" name="Google Shape;671;p11"/>
                <p:cNvSpPr/>
                <p:nvPr/>
              </p:nvSpPr>
              <p:spPr>
                <a:xfrm>
                  <a:off x="154336" y="-199883"/>
                  <a:ext cx="110707" cy="1960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65342" fill="none" extrusionOk="0">
                      <a:moveTo>
                        <a:pt x="3689" y="65342"/>
                      </a:moveTo>
                      <a:lnTo>
                        <a:pt x="3689" y="42856"/>
                      </a:lnTo>
                      <a:lnTo>
                        <a:pt x="0" y="3911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2" name="Google Shape;672;p11"/>
                <p:cNvSpPr/>
                <p:nvPr/>
              </p:nvSpPr>
              <p:spPr>
                <a:xfrm>
                  <a:off x="214566" y="1761001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60" y="1"/>
                        <a:pt x="1682" y="1"/>
                      </a:cubicBezTo>
                      <a:cubicBezTo>
                        <a:pt x="2631" y="1"/>
                        <a:pt x="3391" y="760"/>
                        <a:pt x="3391" y="1683"/>
                      </a:cubicBezTo>
                      <a:cubicBezTo>
                        <a:pt x="3391" y="2632"/>
                        <a:pt x="2604" y="3391"/>
                        <a:pt x="1682" y="3391"/>
                      </a:cubicBezTo>
                      <a:cubicBezTo>
                        <a:pt x="760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3" name="Google Shape;673;p11"/>
                <p:cNvSpPr/>
                <p:nvPr/>
              </p:nvSpPr>
              <p:spPr>
                <a:xfrm>
                  <a:off x="-186727" y="1265295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fill="none" extrusionOk="0">
                      <a:moveTo>
                        <a:pt x="0" y="841"/>
                      </a:moveTo>
                      <a:cubicBezTo>
                        <a:pt x="0" y="380"/>
                        <a:pt x="380" y="1"/>
                        <a:pt x="868" y="1"/>
                      </a:cubicBezTo>
                      <a:cubicBezTo>
                        <a:pt x="1329" y="1"/>
                        <a:pt x="1709" y="380"/>
                        <a:pt x="1709" y="841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4" name="Google Shape;674;p11"/>
                <p:cNvSpPr/>
                <p:nvPr/>
              </p:nvSpPr>
              <p:spPr>
                <a:xfrm>
                  <a:off x="-154167" y="-185208"/>
                  <a:ext cx="30" cy="1177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9249" fill="none" extrusionOk="0">
                      <a:moveTo>
                        <a:pt x="0" y="392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5" name="Google Shape;675;p11"/>
                <p:cNvSpPr/>
                <p:nvPr/>
              </p:nvSpPr>
              <p:spPr>
                <a:xfrm>
                  <a:off x="94886" y="1822071"/>
                  <a:ext cx="71664" cy="225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75134" fill="none" extrusionOk="0">
                      <a:moveTo>
                        <a:pt x="2388" y="75133"/>
                      </a:moveTo>
                      <a:lnTo>
                        <a:pt x="2388" y="18200"/>
                      </a:lnTo>
                      <a:lnTo>
                        <a:pt x="1" y="15813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6" name="Google Shape;676;p11"/>
                <p:cNvSpPr/>
                <p:nvPr/>
              </p:nvSpPr>
              <p:spPr>
                <a:xfrm>
                  <a:off x="114423" y="407762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8" y="0"/>
                        <a:pt x="1710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2" y="3391"/>
                        <a:pt x="1710" y="3391"/>
                      </a:cubicBezTo>
                      <a:cubicBezTo>
                        <a:pt x="788" y="3391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7" name="Google Shape;677;p11"/>
                <p:cNvSpPr/>
                <p:nvPr/>
              </p:nvSpPr>
              <p:spPr>
                <a:xfrm>
                  <a:off x="-18251" y="1819610"/>
                  <a:ext cx="104225" cy="202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67513" fill="none" extrusionOk="0">
                      <a:moveTo>
                        <a:pt x="1" y="67512"/>
                      </a:moveTo>
                      <a:lnTo>
                        <a:pt x="3473" y="64013"/>
                      </a:lnTo>
                      <a:lnTo>
                        <a:pt x="3473" y="19910"/>
                      </a:lnTo>
                      <a:lnTo>
                        <a:pt x="1411" y="17821"/>
                      </a:lnTo>
                      <a:lnTo>
                        <a:pt x="141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11"/>
                <p:cNvSpPr/>
                <p:nvPr/>
              </p:nvSpPr>
              <p:spPr>
                <a:xfrm>
                  <a:off x="274796" y="1172504"/>
                  <a:ext cx="201067" cy="316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0" h="105404" fill="none" extrusionOk="0">
                      <a:moveTo>
                        <a:pt x="3716" y="105404"/>
                      </a:moveTo>
                      <a:lnTo>
                        <a:pt x="3716" y="82972"/>
                      </a:lnTo>
                      <a:lnTo>
                        <a:pt x="0" y="79229"/>
                      </a:lnTo>
                      <a:lnTo>
                        <a:pt x="0" y="40117"/>
                      </a:lnTo>
                      <a:lnTo>
                        <a:pt x="6700" y="33390"/>
                      </a:lnTo>
                      <a:lnTo>
                        <a:pt x="670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11"/>
                <p:cNvSpPr/>
                <p:nvPr/>
              </p:nvSpPr>
              <p:spPr>
                <a:xfrm>
                  <a:off x="334216" y="4337269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2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60"/>
                        <a:pt x="3391" y="1682"/>
                      </a:cubicBezTo>
                      <a:cubicBezTo>
                        <a:pt x="3391" y="2632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11"/>
                <p:cNvSpPr/>
                <p:nvPr/>
              </p:nvSpPr>
              <p:spPr>
                <a:xfrm>
                  <a:off x="-84993" y="356970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709"/>
                      </a:moveTo>
                      <a:cubicBezTo>
                        <a:pt x="1" y="760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709"/>
                      </a:cubicBezTo>
                      <a:cubicBezTo>
                        <a:pt x="3391" y="2658"/>
                        <a:pt x="2632" y="3391"/>
                        <a:pt x="1709" y="3391"/>
                      </a:cubicBezTo>
                      <a:cubicBezTo>
                        <a:pt x="787" y="3391"/>
                        <a:pt x="1" y="2658"/>
                        <a:pt x="1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1" name="Google Shape;681;p11"/>
                <p:cNvSpPr/>
                <p:nvPr/>
              </p:nvSpPr>
              <p:spPr>
                <a:xfrm>
                  <a:off x="-66267" y="3841564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682"/>
                        <a:pt x="841" y="1682"/>
                      </a:cubicBezTo>
                      <a:cubicBezTo>
                        <a:pt x="380" y="1682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2" name="Google Shape;682;p11"/>
                <p:cNvSpPr/>
                <p:nvPr/>
              </p:nvSpPr>
              <p:spPr>
                <a:xfrm>
                  <a:off x="-265684" y="1546129"/>
                  <a:ext cx="232818" cy="202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7403" fill="none" extrusionOk="0">
                      <a:moveTo>
                        <a:pt x="7758" y="67403"/>
                      </a:moveTo>
                      <a:lnTo>
                        <a:pt x="7758" y="44809"/>
                      </a:lnTo>
                      <a:lnTo>
                        <a:pt x="0" y="370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3" name="Google Shape;683;p11"/>
                <p:cNvSpPr/>
                <p:nvPr/>
              </p:nvSpPr>
              <p:spPr>
                <a:xfrm>
                  <a:off x="-86614" y="1822071"/>
                  <a:ext cx="30" cy="17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95" fill="none" extrusionOk="0">
                      <a:moveTo>
                        <a:pt x="0" y="59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4" name="Google Shape;684;p11"/>
                <p:cNvSpPr/>
                <p:nvPr/>
              </p:nvSpPr>
              <p:spPr>
                <a:xfrm>
                  <a:off x="-183486" y="2162324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68"/>
                      </a:cubicBezTo>
                      <a:cubicBezTo>
                        <a:pt x="1" y="1329"/>
                        <a:pt x="380" y="1709"/>
                        <a:pt x="841" y="1709"/>
                      </a:cubicBezTo>
                      <a:cubicBezTo>
                        <a:pt x="1330" y="1709"/>
                        <a:pt x="1709" y="1329"/>
                        <a:pt x="1709" y="868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5" name="Google Shape;685;p11"/>
                <p:cNvSpPr/>
                <p:nvPr/>
              </p:nvSpPr>
              <p:spPr>
                <a:xfrm>
                  <a:off x="2770641" y="-144514"/>
                  <a:ext cx="30" cy="66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025" fill="none" extrusionOk="0">
                      <a:moveTo>
                        <a:pt x="0" y="2202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6" name="Google Shape;686;p11"/>
                <p:cNvSpPr/>
                <p:nvPr/>
              </p:nvSpPr>
              <p:spPr>
                <a:xfrm>
                  <a:off x="3395922" y="564472"/>
                  <a:ext cx="5047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682" fill="none" extrusionOk="0">
                      <a:moveTo>
                        <a:pt x="1682" y="841"/>
                      </a:moveTo>
                      <a:cubicBezTo>
                        <a:pt x="1682" y="1302"/>
                        <a:pt x="1329" y="1682"/>
                        <a:pt x="841" y="1682"/>
                      </a:cubicBezTo>
                      <a:cubicBezTo>
                        <a:pt x="380" y="1682"/>
                        <a:pt x="0" y="1302"/>
                        <a:pt x="0" y="841"/>
                      </a:cubicBezTo>
                      <a:cubicBezTo>
                        <a:pt x="0" y="353"/>
                        <a:pt x="380" y="0"/>
                        <a:pt x="841" y="0"/>
                      </a:cubicBezTo>
                      <a:cubicBezTo>
                        <a:pt x="1329" y="0"/>
                        <a:pt x="1682" y="353"/>
                        <a:pt x="1682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7" name="Google Shape;687;p11"/>
                <p:cNvSpPr/>
                <p:nvPr/>
              </p:nvSpPr>
              <p:spPr>
                <a:xfrm>
                  <a:off x="-113473" y="4264825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0" y="842"/>
                      </a:moveTo>
                      <a:cubicBezTo>
                        <a:pt x="0" y="381"/>
                        <a:pt x="380" y="1"/>
                        <a:pt x="868" y="1"/>
                      </a:cubicBezTo>
                      <a:cubicBezTo>
                        <a:pt x="1329" y="1"/>
                        <a:pt x="1709" y="381"/>
                        <a:pt x="1709" y="842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8" name="Google Shape;688;p11"/>
                <p:cNvSpPr/>
                <p:nvPr/>
              </p:nvSpPr>
              <p:spPr>
                <a:xfrm>
                  <a:off x="-213586" y="3200130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9"/>
                      </a:moveTo>
                      <a:cubicBezTo>
                        <a:pt x="0" y="381"/>
                        <a:pt x="353" y="1"/>
                        <a:pt x="841" y="1"/>
                      </a:cubicBezTo>
                      <a:cubicBezTo>
                        <a:pt x="1302" y="1"/>
                        <a:pt x="1682" y="381"/>
                        <a:pt x="1682" y="869"/>
                      </a:cubicBezTo>
                      <a:cubicBezTo>
                        <a:pt x="1682" y="1330"/>
                        <a:pt x="1302" y="1710"/>
                        <a:pt x="841" y="1710"/>
                      </a:cubicBezTo>
                      <a:cubicBezTo>
                        <a:pt x="407" y="1710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9" name="Google Shape;689;p11"/>
                <p:cNvSpPr/>
                <p:nvPr/>
              </p:nvSpPr>
              <p:spPr>
                <a:xfrm>
                  <a:off x="-187568" y="3251417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70"/>
                      </a:moveTo>
                      <a:lnTo>
                        <a:pt x="3337" y="25904"/>
                      </a:lnTo>
                      <a:lnTo>
                        <a:pt x="1" y="2254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0" name="Google Shape;690;p11"/>
                <p:cNvSpPr/>
                <p:nvPr/>
              </p:nvSpPr>
              <p:spPr>
                <a:xfrm>
                  <a:off x="-159058" y="460507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68"/>
                      </a:move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1" name="Google Shape;691;p11"/>
                <p:cNvSpPr/>
                <p:nvPr/>
              </p:nvSpPr>
              <p:spPr>
                <a:xfrm>
                  <a:off x="-260012" y="3540383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1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1"/>
                      </a:cubicBezTo>
                      <a:cubicBezTo>
                        <a:pt x="1710" y="1303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2" name="Google Shape;692;p11"/>
                <p:cNvSpPr/>
                <p:nvPr/>
              </p:nvSpPr>
              <p:spPr>
                <a:xfrm>
                  <a:off x="-233963" y="3590860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69"/>
                      </a:moveTo>
                      <a:lnTo>
                        <a:pt x="3337" y="25904"/>
                      </a:lnTo>
                      <a:lnTo>
                        <a:pt x="1" y="22594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3" name="Google Shape;693;p11"/>
                <p:cNvSpPr/>
                <p:nvPr/>
              </p:nvSpPr>
              <p:spPr>
                <a:xfrm>
                  <a:off x="4790383" y="558770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0" y="868"/>
                      </a:moveTo>
                      <a:cubicBezTo>
                        <a:pt x="0" y="380"/>
                        <a:pt x="380" y="0"/>
                        <a:pt x="868" y="0"/>
                      </a:cubicBezTo>
                      <a:cubicBezTo>
                        <a:pt x="1329" y="0"/>
                        <a:pt x="1709" y="380"/>
                        <a:pt x="1709" y="868"/>
                      </a:cubicBezTo>
                      <a:cubicBezTo>
                        <a:pt x="1709" y="1329"/>
                        <a:pt x="1329" y="1709"/>
                        <a:pt x="868" y="1709"/>
                      </a:cubicBezTo>
                      <a:cubicBezTo>
                        <a:pt x="407" y="1709"/>
                        <a:pt x="0" y="1329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4" name="Google Shape;694;p11"/>
                <p:cNvSpPr/>
                <p:nvPr/>
              </p:nvSpPr>
              <p:spPr>
                <a:xfrm>
                  <a:off x="4716318" y="63845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extrusionOk="0">
                      <a:moveTo>
                        <a:pt x="841" y="1"/>
                      </a:moveTo>
                      <a:cubicBezTo>
                        <a:pt x="380" y="1"/>
                        <a:pt x="0" y="353"/>
                        <a:pt x="0" y="842"/>
                      </a:cubicBezTo>
                      <a:cubicBezTo>
                        <a:pt x="0" y="1303"/>
                        <a:pt x="380" y="1683"/>
                        <a:pt x="841" y="1683"/>
                      </a:cubicBezTo>
                      <a:cubicBezTo>
                        <a:pt x="1329" y="1683"/>
                        <a:pt x="1709" y="1303"/>
                        <a:pt x="1709" y="842"/>
                      </a:cubicBezTo>
                      <a:cubicBezTo>
                        <a:pt x="1709" y="353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5" name="Google Shape;695;p11"/>
                <p:cNvSpPr/>
                <p:nvPr/>
              </p:nvSpPr>
              <p:spPr>
                <a:xfrm>
                  <a:off x="4590966" y="-216148"/>
                  <a:ext cx="100954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33770" fill="none" extrusionOk="0">
                      <a:moveTo>
                        <a:pt x="3363" y="33769"/>
                      </a:moveTo>
                      <a:lnTo>
                        <a:pt x="3363" y="25904"/>
                      </a:lnTo>
                      <a:lnTo>
                        <a:pt x="0" y="2256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6" name="Google Shape;696;p11"/>
                <p:cNvSpPr/>
                <p:nvPr/>
              </p:nvSpPr>
              <p:spPr>
                <a:xfrm>
                  <a:off x="4655247" y="-151837"/>
                  <a:ext cx="141677" cy="71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23897" fill="none" extrusionOk="0">
                      <a:moveTo>
                        <a:pt x="4720" y="23896"/>
                      </a:moveTo>
                      <a:lnTo>
                        <a:pt x="1" y="19177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11"/>
                <p:cNvSpPr/>
                <p:nvPr/>
              </p:nvSpPr>
              <p:spPr>
                <a:xfrm>
                  <a:off x="4741526" y="-391167"/>
                  <a:ext cx="48886" cy="455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9" h="15163" fill="none" extrusionOk="0">
                      <a:moveTo>
                        <a:pt x="1" y="15163"/>
                      </a:moveTo>
                      <a:lnTo>
                        <a:pt x="1" y="11881"/>
                      </a:lnTo>
                      <a:lnTo>
                        <a:pt x="1628" y="10281"/>
                      </a:lnTo>
                      <a:lnTo>
                        <a:pt x="162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11"/>
                <p:cNvSpPr/>
                <p:nvPr/>
              </p:nvSpPr>
              <p:spPr>
                <a:xfrm>
                  <a:off x="-158248" y="2213581"/>
                  <a:ext cx="125382" cy="449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14974" fill="none" extrusionOk="0">
                      <a:moveTo>
                        <a:pt x="4178" y="14973"/>
                      </a:moveTo>
                      <a:lnTo>
                        <a:pt x="1438" y="12261"/>
                      </a:lnTo>
                      <a:lnTo>
                        <a:pt x="1438" y="3798"/>
                      </a:lnTo>
                      <a:lnTo>
                        <a:pt x="0" y="233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11"/>
                <p:cNvSpPr/>
                <p:nvPr/>
              </p:nvSpPr>
              <p:spPr>
                <a:xfrm>
                  <a:off x="1186470" y="-143704"/>
                  <a:ext cx="65962" cy="506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16872" fill="none" extrusionOk="0">
                      <a:moveTo>
                        <a:pt x="0" y="16871"/>
                      </a:moveTo>
                      <a:lnTo>
                        <a:pt x="2197" y="14674"/>
                      </a:lnTo>
                      <a:lnTo>
                        <a:pt x="2197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11"/>
                <p:cNvSpPr/>
                <p:nvPr/>
              </p:nvSpPr>
              <p:spPr>
                <a:xfrm>
                  <a:off x="3036942" y="-428619"/>
                  <a:ext cx="59450" cy="1001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33364" fill="none" extrusionOk="0">
                      <a:moveTo>
                        <a:pt x="1" y="33363"/>
                      </a:moveTo>
                      <a:lnTo>
                        <a:pt x="1" y="28427"/>
                      </a:lnTo>
                      <a:lnTo>
                        <a:pt x="1981" y="26447"/>
                      </a:lnTo>
                      <a:lnTo>
                        <a:pt x="198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11"/>
                <p:cNvSpPr/>
                <p:nvPr/>
              </p:nvSpPr>
              <p:spPr>
                <a:xfrm>
                  <a:off x="2944961" y="190847"/>
                  <a:ext cx="5131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2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41"/>
                      </a:cubicBezTo>
                      <a:cubicBezTo>
                        <a:pt x="1" y="1329"/>
                        <a:pt x="407" y="1682"/>
                        <a:pt x="841" y="1682"/>
                      </a:cubicBezTo>
                      <a:cubicBezTo>
                        <a:pt x="1330" y="1682"/>
                        <a:pt x="1709" y="1329"/>
                        <a:pt x="1709" y="841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11"/>
                <p:cNvSpPr/>
                <p:nvPr/>
              </p:nvSpPr>
              <p:spPr>
                <a:xfrm>
                  <a:off x="2984845" y="-308129"/>
                  <a:ext cx="65962" cy="506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16872" fill="none" extrusionOk="0">
                      <a:moveTo>
                        <a:pt x="1" y="16871"/>
                      </a:moveTo>
                      <a:lnTo>
                        <a:pt x="2198" y="14701"/>
                      </a:lnTo>
                      <a:lnTo>
                        <a:pt x="2198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3" name="Google Shape;703;p11"/>
                <p:cNvSpPr/>
                <p:nvPr/>
              </p:nvSpPr>
              <p:spPr>
                <a:xfrm>
                  <a:off x="1351705" y="-142084"/>
                  <a:ext cx="59450" cy="593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19774" fill="none" extrusionOk="0">
                      <a:moveTo>
                        <a:pt x="1980" y="19774"/>
                      </a:moveTo>
                      <a:lnTo>
                        <a:pt x="0" y="17794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4" name="Google Shape;704;p11"/>
                <p:cNvSpPr/>
                <p:nvPr/>
              </p:nvSpPr>
              <p:spPr>
                <a:xfrm>
                  <a:off x="583299" y="235622"/>
                  <a:ext cx="197016" cy="119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5" h="3988" fill="none" extrusionOk="0">
                      <a:moveTo>
                        <a:pt x="6564" y="3987"/>
                      </a:moveTo>
                      <a:lnTo>
                        <a:pt x="0" y="3987"/>
                      </a:lnTo>
                      <a:lnTo>
                        <a:pt x="0" y="0"/>
                      </a:lnTo>
                      <a:lnTo>
                        <a:pt x="6564" y="0"/>
                      </a:ln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5" name="Google Shape;705;p11"/>
                <p:cNvSpPr/>
                <p:nvPr/>
              </p:nvSpPr>
              <p:spPr>
                <a:xfrm>
                  <a:off x="593863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6" name="Google Shape;706;p11"/>
                <p:cNvSpPr/>
                <p:nvPr/>
              </p:nvSpPr>
              <p:spPr>
                <a:xfrm>
                  <a:off x="623183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7" name="Google Shape;707;p11"/>
                <p:cNvSpPr/>
                <p:nvPr/>
              </p:nvSpPr>
              <p:spPr>
                <a:xfrm>
                  <a:off x="651662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8" name="Google Shape;708;p11"/>
                <p:cNvSpPr/>
                <p:nvPr/>
              </p:nvSpPr>
              <p:spPr>
                <a:xfrm>
                  <a:off x="680982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9" name="Google Shape;709;p11"/>
                <p:cNvSpPr/>
                <p:nvPr/>
              </p:nvSpPr>
              <p:spPr>
                <a:xfrm>
                  <a:off x="711082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0" name="Google Shape;710;p11"/>
                <p:cNvSpPr/>
                <p:nvPr/>
              </p:nvSpPr>
              <p:spPr>
                <a:xfrm>
                  <a:off x="739591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1" name="Google Shape;711;p11"/>
                <p:cNvSpPr/>
                <p:nvPr/>
              </p:nvSpPr>
              <p:spPr>
                <a:xfrm>
                  <a:off x="768881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2" name="Google Shape;712;p11"/>
                <p:cNvSpPr/>
                <p:nvPr/>
              </p:nvSpPr>
              <p:spPr>
                <a:xfrm>
                  <a:off x="593863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3" name="Google Shape;713;p11"/>
                <p:cNvSpPr/>
                <p:nvPr/>
              </p:nvSpPr>
              <p:spPr>
                <a:xfrm>
                  <a:off x="623183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4" name="Google Shape;714;p11"/>
                <p:cNvSpPr/>
                <p:nvPr/>
              </p:nvSpPr>
              <p:spPr>
                <a:xfrm>
                  <a:off x="651662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5" name="Google Shape;715;p11"/>
                <p:cNvSpPr/>
                <p:nvPr/>
              </p:nvSpPr>
              <p:spPr>
                <a:xfrm>
                  <a:off x="680982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6" name="Google Shape;716;p11"/>
                <p:cNvSpPr/>
                <p:nvPr/>
              </p:nvSpPr>
              <p:spPr>
                <a:xfrm>
                  <a:off x="711082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" name="Google Shape;717;p11"/>
                <p:cNvSpPr/>
                <p:nvPr/>
              </p:nvSpPr>
              <p:spPr>
                <a:xfrm>
                  <a:off x="739591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" name="Google Shape;718;p11"/>
                <p:cNvSpPr/>
                <p:nvPr/>
              </p:nvSpPr>
              <p:spPr>
                <a:xfrm>
                  <a:off x="768881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9" name="Google Shape;719;p11"/>
                <p:cNvSpPr/>
                <p:nvPr/>
              </p:nvSpPr>
              <p:spPr>
                <a:xfrm>
                  <a:off x="2858683" y="-118466"/>
                  <a:ext cx="70854" cy="490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16329" fill="none" extrusionOk="0">
                      <a:moveTo>
                        <a:pt x="2360" y="16329"/>
                      </a:moveTo>
                      <a:lnTo>
                        <a:pt x="0" y="1394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0" name="Google Shape;720;p11"/>
                <p:cNvSpPr/>
                <p:nvPr/>
              </p:nvSpPr>
              <p:spPr>
                <a:xfrm>
                  <a:off x="3136245" y="-143704"/>
                  <a:ext cx="254815" cy="93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1" h="31058" fill="none" extrusionOk="0">
                      <a:moveTo>
                        <a:pt x="1" y="31057"/>
                      </a:moveTo>
                      <a:lnTo>
                        <a:pt x="1" y="24764"/>
                      </a:lnTo>
                      <a:lnTo>
                        <a:pt x="8490" y="16275"/>
                      </a:lnTo>
                      <a:lnTo>
                        <a:pt x="849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1" name="Google Shape;721;p11"/>
                <p:cNvSpPr/>
                <p:nvPr/>
              </p:nvSpPr>
              <p:spPr>
                <a:xfrm>
                  <a:off x="3232307" y="-234875"/>
                  <a:ext cx="83038" cy="56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7" h="18798" fill="none" extrusionOk="0">
                      <a:moveTo>
                        <a:pt x="0" y="18797"/>
                      </a:moveTo>
                      <a:lnTo>
                        <a:pt x="2767" y="16003"/>
                      </a:lnTo>
                      <a:lnTo>
                        <a:pt x="2767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2" name="Google Shape;722;p11"/>
                <p:cNvSpPr/>
                <p:nvPr/>
              </p:nvSpPr>
              <p:spPr>
                <a:xfrm>
                  <a:off x="3391030" y="-234875"/>
                  <a:ext cx="55368" cy="730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4358" fill="none" extrusionOk="0">
                      <a:moveTo>
                        <a:pt x="0" y="24358"/>
                      </a:moveTo>
                      <a:lnTo>
                        <a:pt x="1845" y="22486"/>
                      </a:lnTo>
                      <a:lnTo>
                        <a:pt x="1845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3" name="Google Shape;723;p11"/>
                <p:cNvSpPr/>
                <p:nvPr/>
              </p:nvSpPr>
              <p:spPr>
                <a:xfrm>
                  <a:off x="4325588" y="-151837"/>
                  <a:ext cx="92821" cy="88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" h="29620" fill="none" extrusionOk="0">
                      <a:moveTo>
                        <a:pt x="3093" y="29619"/>
                      </a:moveTo>
                      <a:lnTo>
                        <a:pt x="1" y="2650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4" name="Google Shape;724;p11"/>
                <p:cNvSpPr/>
                <p:nvPr/>
              </p:nvSpPr>
              <p:spPr>
                <a:xfrm>
                  <a:off x="4411056" y="-127439"/>
                  <a:ext cx="139216" cy="68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2867" fill="none" extrusionOk="0">
                      <a:moveTo>
                        <a:pt x="4639" y="22866"/>
                      </a:moveTo>
                      <a:lnTo>
                        <a:pt x="1" y="18228"/>
                      </a:lnTo>
                      <a:lnTo>
                        <a:pt x="1" y="7894"/>
                      </a:lnTo>
                      <a:lnTo>
                        <a:pt x="2415" y="5507"/>
                      </a:lnTo>
                      <a:lnTo>
                        <a:pt x="2415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5" name="Google Shape;725;p11"/>
                <p:cNvSpPr/>
                <p:nvPr/>
              </p:nvSpPr>
              <p:spPr>
                <a:xfrm>
                  <a:off x="4842480" y="-118466"/>
                  <a:ext cx="76525" cy="354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11799" fill="none" extrusionOk="0">
                      <a:moveTo>
                        <a:pt x="0" y="11799"/>
                      </a:moveTo>
                      <a:lnTo>
                        <a:pt x="2550" y="9249"/>
                      </a:lnTo>
                      <a:lnTo>
                        <a:pt x="255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6" name="Google Shape;726;p11"/>
                <p:cNvSpPr/>
                <p:nvPr/>
              </p:nvSpPr>
              <p:spPr>
                <a:xfrm>
                  <a:off x="3861906" y="-98119"/>
                  <a:ext cx="69203" cy="485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6" h="16194" fill="none" extrusionOk="0">
                      <a:moveTo>
                        <a:pt x="2306" y="16193"/>
                      </a:moveTo>
                      <a:lnTo>
                        <a:pt x="0" y="138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7" name="Google Shape;727;p11"/>
                <p:cNvSpPr/>
                <p:nvPr/>
              </p:nvSpPr>
              <p:spPr>
                <a:xfrm>
                  <a:off x="3677944" y="-98119"/>
                  <a:ext cx="110737" cy="36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12098" fill="none" extrusionOk="0">
                      <a:moveTo>
                        <a:pt x="0" y="12097"/>
                      </a:moveTo>
                      <a:lnTo>
                        <a:pt x="3689" y="8436"/>
                      </a:lnTo>
                      <a:lnTo>
                        <a:pt x="3689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8" name="Google Shape;728;p11"/>
                <p:cNvSpPr/>
                <p:nvPr/>
              </p:nvSpPr>
              <p:spPr>
                <a:xfrm>
                  <a:off x="3721099" y="-80233"/>
                  <a:ext cx="30" cy="13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613" fill="none" extrusionOk="0">
                      <a:moveTo>
                        <a:pt x="0" y="461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9" name="Google Shape;729;p11"/>
                <p:cNvSpPr/>
                <p:nvPr/>
              </p:nvSpPr>
              <p:spPr>
                <a:xfrm>
                  <a:off x="4068644" y="-55805"/>
                  <a:ext cx="47266" cy="13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4612" fill="none" extrusionOk="0">
                      <a:moveTo>
                        <a:pt x="1574" y="4612"/>
                      </a:moveTo>
                      <a:lnTo>
                        <a:pt x="1" y="3039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0" name="Google Shape;730;p11"/>
                <p:cNvSpPr/>
                <p:nvPr/>
              </p:nvSpPr>
              <p:spPr>
                <a:xfrm>
                  <a:off x="4029571" y="-98119"/>
                  <a:ext cx="30" cy="2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8870" fill="none" extrusionOk="0">
                      <a:moveTo>
                        <a:pt x="1" y="887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1" name="Google Shape;731;p11"/>
                <p:cNvSpPr/>
                <p:nvPr/>
              </p:nvSpPr>
              <p:spPr>
                <a:xfrm>
                  <a:off x="569465" y="127346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2" name="Google Shape;732;p11"/>
                <p:cNvSpPr/>
                <p:nvPr/>
              </p:nvSpPr>
              <p:spPr>
                <a:xfrm>
                  <a:off x="569465" y="84192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3" name="Google Shape;733;p11"/>
                <p:cNvSpPr/>
                <p:nvPr/>
              </p:nvSpPr>
              <p:spPr>
                <a:xfrm>
                  <a:off x="569465" y="42688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4" name="Google Shape;734;p11"/>
                <p:cNvSpPr/>
                <p:nvPr/>
              </p:nvSpPr>
              <p:spPr>
                <a:xfrm>
                  <a:off x="569465" y="374"/>
                  <a:ext cx="224685" cy="1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25" extrusionOk="0">
                      <a:moveTo>
                        <a:pt x="0" y="0"/>
                      </a:moveTo>
                      <a:lnTo>
                        <a:pt x="0" y="624"/>
                      </a:lnTo>
                      <a:lnTo>
                        <a:pt x="7486" y="624"/>
                      </a:lnTo>
                      <a:lnTo>
                        <a:pt x="748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5" name="Google Shape;735;p11"/>
                <p:cNvSpPr/>
                <p:nvPr/>
              </p:nvSpPr>
              <p:spPr>
                <a:xfrm>
                  <a:off x="569465" y="-41970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6" name="Google Shape;736;p11"/>
                <p:cNvSpPr/>
                <p:nvPr/>
              </p:nvSpPr>
              <p:spPr>
                <a:xfrm>
                  <a:off x="207244" y="2177779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7" name="Google Shape;737;p11"/>
                <p:cNvSpPr/>
                <p:nvPr/>
              </p:nvSpPr>
              <p:spPr>
                <a:xfrm>
                  <a:off x="207244" y="2121601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8" name="Google Shape;738;p11"/>
                <p:cNvSpPr/>
                <p:nvPr/>
              </p:nvSpPr>
              <p:spPr>
                <a:xfrm>
                  <a:off x="207244" y="2066262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9" name="Google Shape;739;p11"/>
                <p:cNvSpPr/>
                <p:nvPr/>
              </p:nvSpPr>
              <p:spPr>
                <a:xfrm>
                  <a:off x="207244" y="2010084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0" name="Google Shape;740;p11"/>
                <p:cNvSpPr/>
                <p:nvPr/>
              </p:nvSpPr>
              <p:spPr>
                <a:xfrm>
                  <a:off x="207244" y="1954745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1" name="Google Shape;741;p11"/>
                <p:cNvSpPr/>
                <p:nvPr/>
              </p:nvSpPr>
              <p:spPr>
                <a:xfrm flipH="1">
                  <a:off x="1707796" y="2266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02" y="1"/>
                        <a:pt x="1682" y="353"/>
                        <a:pt x="1682" y="841"/>
                      </a:cubicBezTo>
                      <a:cubicBezTo>
                        <a:pt x="1682" y="1303"/>
                        <a:pt x="1302" y="1682"/>
                        <a:pt x="841" y="1682"/>
                      </a:cubicBezTo>
                      <a:cubicBezTo>
                        <a:pt x="380" y="1682"/>
                        <a:pt x="0" y="1303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2" name="Google Shape;742;p11"/>
                <p:cNvSpPr/>
                <p:nvPr/>
              </p:nvSpPr>
              <p:spPr>
                <a:xfrm flipH="1">
                  <a:off x="1957689" y="55468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0" y="868"/>
                      </a:moveTo>
                      <a:cubicBezTo>
                        <a:pt x="0" y="380"/>
                        <a:pt x="380" y="1"/>
                        <a:pt x="868" y="1"/>
                      </a:cubicBezTo>
                      <a:cubicBezTo>
                        <a:pt x="1329" y="1"/>
                        <a:pt x="1709" y="380"/>
                        <a:pt x="1709" y="868"/>
                      </a:cubicBezTo>
                      <a:cubicBezTo>
                        <a:pt x="1709" y="1330"/>
                        <a:pt x="1329" y="1709"/>
                        <a:pt x="868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3" name="Google Shape;743;p11"/>
                <p:cNvSpPr/>
                <p:nvPr/>
              </p:nvSpPr>
              <p:spPr>
                <a:xfrm flipH="1">
                  <a:off x="2048049" y="34629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1" y="1"/>
                      </a:moveTo>
                      <a:cubicBezTo>
                        <a:pt x="380" y="1"/>
                        <a:pt x="1" y="381"/>
                        <a:pt x="1" y="842"/>
                      </a:cubicBezTo>
                      <a:cubicBezTo>
                        <a:pt x="1" y="1330"/>
                        <a:pt x="380" y="1710"/>
                        <a:pt x="841" y="1710"/>
                      </a:cubicBezTo>
                      <a:cubicBezTo>
                        <a:pt x="1330" y="1710"/>
                        <a:pt x="1709" y="1330"/>
                        <a:pt x="1709" y="842"/>
                      </a:cubicBezTo>
                      <a:cubicBezTo>
                        <a:pt x="1709" y="381"/>
                        <a:pt x="1330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4" name="Google Shape;744;p11"/>
                <p:cNvSpPr/>
                <p:nvPr/>
              </p:nvSpPr>
              <p:spPr>
                <a:xfrm flipH="1">
                  <a:off x="2048049" y="264912"/>
                  <a:ext cx="51317" cy="5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37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41"/>
                      </a:cubicBezTo>
                      <a:cubicBezTo>
                        <a:pt x="1709" y="1330"/>
                        <a:pt x="1330" y="1709"/>
                        <a:pt x="841" y="1709"/>
                      </a:cubicBezTo>
                      <a:cubicBezTo>
                        <a:pt x="380" y="1736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5" name="Google Shape;745;p11"/>
                <p:cNvSpPr/>
                <p:nvPr/>
              </p:nvSpPr>
              <p:spPr>
                <a:xfrm flipH="1">
                  <a:off x="2048049" y="184335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1" y="868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68"/>
                      </a:cubicBez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1" y="1329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6" name="Google Shape;746;p11"/>
                <p:cNvSpPr/>
                <p:nvPr/>
              </p:nvSpPr>
              <p:spPr>
                <a:xfrm flipH="1">
                  <a:off x="1713498" y="558770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0" y="868"/>
                      </a:moveTo>
                      <a:cubicBezTo>
                        <a:pt x="0" y="380"/>
                        <a:pt x="380" y="0"/>
                        <a:pt x="868" y="0"/>
                      </a:cubicBezTo>
                      <a:cubicBezTo>
                        <a:pt x="1329" y="0"/>
                        <a:pt x="1709" y="380"/>
                        <a:pt x="1709" y="868"/>
                      </a:cubicBezTo>
                      <a:cubicBezTo>
                        <a:pt x="1709" y="1329"/>
                        <a:pt x="1329" y="1709"/>
                        <a:pt x="868" y="1709"/>
                      </a:cubicBezTo>
                      <a:cubicBezTo>
                        <a:pt x="407" y="1709"/>
                        <a:pt x="0" y="1329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7" name="Google Shape;747;p11"/>
                <p:cNvSpPr/>
                <p:nvPr/>
              </p:nvSpPr>
              <p:spPr>
                <a:xfrm flipH="1">
                  <a:off x="1787593" y="63845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extrusionOk="0">
                      <a:moveTo>
                        <a:pt x="841" y="1"/>
                      </a:moveTo>
                      <a:cubicBezTo>
                        <a:pt x="380" y="1"/>
                        <a:pt x="0" y="353"/>
                        <a:pt x="0" y="842"/>
                      </a:cubicBezTo>
                      <a:cubicBezTo>
                        <a:pt x="0" y="1303"/>
                        <a:pt x="380" y="1683"/>
                        <a:pt x="841" y="1683"/>
                      </a:cubicBezTo>
                      <a:cubicBezTo>
                        <a:pt x="1329" y="1683"/>
                        <a:pt x="1709" y="1303"/>
                        <a:pt x="1709" y="842"/>
                      </a:cubicBezTo>
                      <a:cubicBezTo>
                        <a:pt x="1709" y="353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8" name="Google Shape;748;p11"/>
                <p:cNvSpPr/>
                <p:nvPr/>
              </p:nvSpPr>
              <p:spPr>
                <a:xfrm flipH="1">
                  <a:off x="1863278" y="-216148"/>
                  <a:ext cx="100954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33770" fill="none" extrusionOk="0">
                      <a:moveTo>
                        <a:pt x="3363" y="33769"/>
                      </a:moveTo>
                      <a:lnTo>
                        <a:pt x="3363" y="25904"/>
                      </a:lnTo>
                      <a:lnTo>
                        <a:pt x="0" y="2256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9" name="Google Shape;749;p11"/>
                <p:cNvSpPr/>
                <p:nvPr/>
              </p:nvSpPr>
              <p:spPr>
                <a:xfrm flipH="1">
                  <a:off x="1758273" y="-151837"/>
                  <a:ext cx="141677" cy="71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23897" fill="none" extrusionOk="0">
                      <a:moveTo>
                        <a:pt x="4720" y="23896"/>
                      </a:moveTo>
                      <a:lnTo>
                        <a:pt x="1" y="19177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0" name="Google Shape;750;p11"/>
                <p:cNvSpPr/>
                <p:nvPr/>
              </p:nvSpPr>
              <p:spPr>
                <a:xfrm flipH="1">
                  <a:off x="1764785" y="-391167"/>
                  <a:ext cx="48886" cy="455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9" h="15163" fill="none" extrusionOk="0">
                      <a:moveTo>
                        <a:pt x="1" y="15163"/>
                      </a:moveTo>
                      <a:lnTo>
                        <a:pt x="1" y="11881"/>
                      </a:lnTo>
                      <a:lnTo>
                        <a:pt x="1628" y="10281"/>
                      </a:lnTo>
                      <a:lnTo>
                        <a:pt x="162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1" name="Google Shape;751;p11"/>
                <p:cNvSpPr/>
                <p:nvPr/>
              </p:nvSpPr>
              <p:spPr>
                <a:xfrm flipH="1">
                  <a:off x="2136789" y="-151837"/>
                  <a:ext cx="92821" cy="88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" h="29620" fill="none" extrusionOk="0">
                      <a:moveTo>
                        <a:pt x="3093" y="29619"/>
                      </a:moveTo>
                      <a:lnTo>
                        <a:pt x="1" y="2650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2" name="Google Shape;752;p11"/>
                <p:cNvSpPr/>
                <p:nvPr/>
              </p:nvSpPr>
              <p:spPr>
                <a:xfrm flipH="1">
                  <a:off x="2004925" y="-127439"/>
                  <a:ext cx="139216" cy="68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2867" fill="none" extrusionOk="0">
                      <a:moveTo>
                        <a:pt x="4639" y="22866"/>
                      </a:moveTo>
                      <a:lnTo>
                        <a:pt x="1" y="18228"/>
                      </a:lnTo>
                      <a:lnTo>
                        <a:pt x="1" y="7894"/>
                      </a:lnTo>
                      <a:lnTo>
                        <a:pt x="2415" y="5507"/>
                      </a:lnTo>
                      <a:lnTo>
                        <a:pt x="2415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3" name="Google Shape;753;p11"/>
                <p:cNvSpPr/>
                <p:nvPr/>
              </p:nvSpPr>
              <p:spPr>
                <a:xfrm flipH="1">
                  <a:off x="1636192" y="-118466"/>
                  <a:ext cx="76525" cy="354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11799" fill="none" extrusionOk="0">
                      <a:moveTo>
                        <a:pt x="0" y="11799"/>
                      </a:moveTo>
                      <a:lnTo>
                        <a:pt x="2550" y="9249"/>
                      </a:lnTo>
                      <a:lnTo>
                        <a:pt x="255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754" name="Google Shape;754;p11"/>
              <p:cNvSpPr/>
              <p:nvPr/>
            </p:nvSpPr>
            <p:spPr>
              <a:xfrm>
                <a:off x="1186470" y="737029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0" y="1709"/>
                    </a:moveTo>
                    <a:cubicBezTo>
                      <a:pt x="0" y="760"/>
                      <a:pt x="760" y="0"/>
                      <a:pt x="1682" y="0"/>
                    </a:cubicBezTo>
                    <a:cubicBezTo>
                      <a:pt x="2631" y="0"/>
                      <a:pt x="3391" y="787"/>
                      <a:pt x="3391" y="1709"/>
                    </a:cubicBezTo>
                    <a:cubicBezTo>
                      <a:pt x="3391" y="2658"/>
                      <a:pt x="2604" y="3391"/>
                      <a:pt x="1682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2493048" y="780964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3391" y="1683"/>
                    </a:moveTo>
                    <a:cubicBezTo>
                      <a:pt x="3391" y="2632"/>
                      <a:pt x="2632" y="3391"/>
                      <a:pt x="1683" y="3391"/>
                    </a:cubicBezTo>
                    <a:cubicBezTo>
                      <a:pt x="760" y="3391"/>
                      <a:pt x="1" y="2632"/>
                      <a:pt x="1" y="1683"/>
                    </a:cubicBezTo>
                    <a:cubicBezTo>
                      <a:pt x="1" y="760"/>
                      <a:pt x="760" y="1"/>
                      <a:pt x="1683" y="1"/>
                    </a:cubicBezTo>
                    <a:cubicBezTo>
                      <a:pt x="2632" y="1"/>
                      <a:pt x="3391" y="760"/>
                      <a:pt x="3391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3761792" y="640157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3110197" y="788316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53"/>
                      <a:pt x="353" y="0"/>
                      <a:pt x="842" y="0"/>
                    </a:cubicBezTo>
                    <a:cubicBezTo>
                      <a:pt x="1303" y="0"/>
                      <a:pt x="1682" y="353"/>
                      <a:pt x="1682" y="841"/>
                    </a:cubicBezTo>
                    <a:cubicBezTo>
                      <a:pt x="1682" y="1302"/>
                      <a:pt x="1303" y="1682"/>
                      <a:pt x="842" y="1682"/>
                    </a:cubicBezTo>
                    <a:cubicBezTo>
                      <a:pt x="408" y="1682"/>
                      <a:pt x="1" y="1302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 flipH="1">
                <a:off x="2042347" y="720734"/>
                <a:ext cx="10179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9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05" y="3391"/>
                      <a:pt x="1709" y="3391"/>
                    </a:cubicBezTo>
                    <a:cubicBezTo>
                      <a:pt x="787" y="3418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59" name="Google Shape;759;p11"/>
            <p:cNvSpPr/>
            <p:nvPr/>
          </p:nvSpPr>
          <p:spPr>
            <a:xfrm flipH="1">
              <a:off x="1957690" y="4230421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3201367" y="907966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09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58"/>
                    <a:pt x="760" y="3391"/>
                    <a:pt x="1709" y="3391"/>
                  </a:cubicBezTo>
                  <a:cubicBezTo>
                    <a:pt x="2604" y="3391"/>
                    <a:pt x="3391" y="2604"/>
                    <a:pt x="3391" y="1682"/>
                  </a:cubicBezTo>
                  <a:cubicBezTo>
                    <a:pt x="3391" y="787"/>
                    <a:pt x="2659" y="0"/>
                    <a:pt x="1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677711" y="108784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645960" y="35697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1371242" y="640157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1371242" y="8468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4411056" y="720734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922712" y="9275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1152259" y="119123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452246" y="73702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808764" y="1249030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2641208" y="6474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3010083" y="566903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407" y="1736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396480" y="1030047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899124" y="1472064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354563" y="599464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620722" y="941337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702949" y="778533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376530" y="1122028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450625" y="1122028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728188" y="82982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-204643" y="993435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3391" y="1709"/>
                  </a:moveTo>
                  <a:cubicBezTo>
                    <a:pt x="3391" y="2631"/>
                    <a:pt x="2631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60"/>
                    <a:pt x="339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899935" y="1139133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925173" y="1189610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4665841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4793624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1"/>
            <p:cNvSpPr/>
            <p:nvPr/>
          </p:nvSpPr>
          <p:spPr>
            <a:xfrm flipH="1">
              <a:off x="1838850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1"/>
            <p:cNvSpPr/>
            <p:nvPr/>
          </p:nvSpPr>
          <p:spPr>
            <a:xfrm flipH="1">
              <a:off x="1710257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805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011D8-3278-7788-37D2-ED059F58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5E402-F7AA-5E43-4C5F-0A685768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B647F-C345-3277-3DDC-40E10A81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539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872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3"/>
          <p:cNvGrpSpPr/>
          <p:nvPr/>
        </p:nvGrpSpPr>
        <p:grpSpPr>
          <a:xfrm flipH="1">
            <a:off x="9797041" y="-11"/>
            <a:ext cx="2678648" cy="2152453"/>
            <a:chOff x="476652" y="408539"/>
            <a:chExt cx="1616500" cy="1298954"/>
          </a:xfrm>
        </p:grpSpPr>
        <p:sp>
          <p:nvSpPr>
            <p:cNvPr id="790" name="Google Shape;790;p1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9" name="Google Shape;829;p13"/>
          <p:cNvGrpSpPr/>
          <p:nvPr/>
        </p:nvGrpSpPr>
        <p:grpSpPr>
          <a:xfrm rot="10800000" flipH="1">
            <a:off x="-300359" y="4705556"/>
            <a:ext cx="2678648" cy="2152453"/>
            <a:chOff x="476652" y="408539"/>
            <a:chExt cx="1616500" cy="1298954"/>
          </a:xfrm>
        </p:grpSpPr>
        <p:sp>
          <p:nvSpPr>
            <p:cNvPr id="830" name="Google Shape;830;p1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9" name="Google Shape;869;p13"/>
          <p:cNvSpPr/>
          <p:nvPr/>
        </p:nvSpPr>
        <p:spPr>
          <a:xfrm>
            <a:off x="387578" y="2072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0" name="Google Shape;870;p13"/>
          <p:cNvSpPr/>
          <p:nvPr/>
        </p:nvSpPr>
        <p:spPr>
          <a:xfrm>
            <a:off x="11284163" y="31179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1" name="Google Shape;871;p13"/>
          <p:cNvSpPr/>
          <p:nvPr/>
        </p:nvSpPr>
        <p:spPr>
          <a:xfrm>
            <a:off x="10499411" y="42448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2" name="Google Shape;872;p13"/>
          <p:cNvSpPr/>
          <p:nvPr/>
        </p:nvSpPr>
        <p:spPr>
          <a:xfrm>
            <a:off x="3835792" y="56703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3" name="Google Shape;873;p13"/>
          <p:cNvSpPr/>
          <p:nvPr/>
        </p:nvSpPr>
        <p:spPr>
          <a:xfrm flipH="1">
            <a:off x="2521095" y="67966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4" name="Google Shape;87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3"/>
          <p:cNvSpPr txBox="1">
            <a:spLocks noGrp="1"/>
          </p:cNvSpPr>
          <p:nvPr>
            <p:ph type="title" idx="2"/>
          </p:nvPr>
        </p:nvSpPr>
        <p:spPr>
          <a:xfrm>
            <a:off x="2176817" y="1753533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76" name="Google Shape;876;p13"/>
          <p:cNvSpPr txBox="1">
            <a:spLocks noGrp="1"/>
          </p:cNvSpPr>
          <p:nvPr>
            <p:ph type="subTitle" idx="1"/>
          </p:nvPr>
        </p:nvSpPr>
        <p:spPr>
          <a:xfrm>
            <a:off x="2176817" y="2318433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3"/>
          <p:cNvSpPr txBox="1">
            <a:spLocks noGrp="1"/>
          </p:cNvSpPr>
          <p:nvPr>
            <p:ph type="title" idx="3" hasCustomPrompt="1"/>
          </p:nvPr>
        </p:nvSpPr>
        <p:spPr>
          <a:xfrm>
            <a:off x="952017" y="1998099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8" name="Google Shape;878;p13"/>
          <p:cNvSpPr txBox="1">
            <a:spLocks noGrp="1"/>
          </p:cNvSpPr>
          <p:nvPr>
            <p:ph type="title" idx="4"/>
          </p:nvPr>
        </p:nvSpPr>
        <p:spPr>
          <a:xfrm>
            <a:off x="2176817" y="3124167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79" name="Google Shape;879;p13"/>
          <p:cNvSpPr txBox="1">
            <a:spLocks noGrp="1"/>
          </p:cNvSpPr>
          <p:nvPr>
            <p:ph type="subTitle" idx="5"/>
          </p:nvPr>
        </p:nvSpPr>
        <p:spPr>
          <a:xfrm>
            <a:off x="2176817" y="3689067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3"/>
          <p:cNvSpPr txBox="1">
            <a:spLocks noGrp="1"/>
          </p:cNvSpPr>
          <p:nvPr>
            <p:ph type="title" idx="6" hasCustomPrompt="1"/>
          </p:nvPr>
        </p:nvSpPr>
        <p:spPr>
          <a:xfrm>
            <a:off x="952017" y="3325765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1" name="Google Shape;881;p13"/>
          <p:cNvSpPr txBox="1">
            <a:spLocks noGrp="1"/>
          </p:cNvSpPr>
          <p:nvPr>
            <p:ph type="title" idx="7"/>
          </p:nvPr>
        </p:nvSpPr>
        <p:spPr>
          <a:xfrm>
            <a:off x="7383184" y="3137367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82" name="Google Shape;882;p13"/>
          <p:cNvSpPr txBox="1">
            <a:spLocks noGrp="1"/>
          </p:cNvSpPr>
          <p:nvPr>
            <p:ph type="subTitle" idx="8"/>
          </p:nvPr>
        </p:nvSpPr>
        <p:spPr>
          <a:xfrm>
            <a:off x="7383184" y="3702267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3"/>
          <p:cNvSpPr txBox="1">
            <a:spLocks noGrp="1"/>
          </p:cNvSpPr>
          <p:nvPr>
            <p:ph type="title" idx="9" hasCustomPrompt="1"/>
          </p:nvPr>
        </p:nvSpPr>
        <p:spPr>
          <a:xfrm>
            <a:off x="6158384" y="3376225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4" name="Google Shape;884;p13"/>
          <p:cNvSpPr txBox="1">
            <a:spLocks noGrp="1"/>
          </p:cNvSpPr>
          <p:nvPr>
            <p:ph type="title" idx="13"/>
          </p:nvPr>
        </p:nvSpPr>
        <p:spPr>
          <a:xfrm>
            <a:off x="7383184" y="4508000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85" name="Google Shape;885;p13"/>
          <p:cNvSpPr txBox="1">
            <a:spLocks noGrp="1"/>
          </p:cNvSpPr>
          <p:nvPr>
            <p:ph type="subTitle" idx="14"/>
          </p:nvPr>
        </p:nvSpPr>
        <p:spPr>
          <a:xfrm>
            <a:off x="7383184" y="5072900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58384" y="4696413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029371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/>
          <p:nvPr/>
        </p:nvSpPr>
        <p:spPr>
          <a:xfrm flipH="1">
            <a:off x="11743252" y="1815496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9" name="Google Shape;889;p14"/>
          <p:cNvSpPr/>
          <p:nvPr/>
        </p:nvSpPr>
        <p:spPr>
          <a:xfrm flipH="1">
            <a:off x="11743243" y="5140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0" name="Google Shape;890;p14"/>
          <p:cNvSpPr/>
          <p:nvPr/>
        </p:nvSpPr>
        <p:spPr>
          <a:xfrm flipH="1">
            <a:off x="10706787" y="171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1" name="Google Shape;891;p14"/>
          <p:cNvSpPr/>
          <p:nvPr/>
        </p:nvSpPr>
        <p:spPr>
          <a:xfrm flipH="1">
            <a:off x="9787895" y="3069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2" name="Google Shape;892;p14"/>
          <p:cNvSpPr/>
          <p:nvPr/>
        </p:nvSpPr>
        <p:spPr>
          <a:xfrm flipH="1">
            <a:off x="235095" y="22508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3" name="Google Shape;893;p14"/>
          <p:cNvSpPr/>
          <p:nvPr/>
        </p:nvSpPr>
        <p:spPr>
          <a:xfrm flipH="1">
            <a:off x="524043" y="59327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4" name="Google Shape;894;p14"/>
          <p:cNvSpPr txBox="1">
            <a:spLocks noGrp="1"/>
          </p:cNvSpPr>
          <p:nvPr>
            <p:ph type="title"/>
          </p:nvPr>
        </p:nvSpPr>
        <p:spPr>
          <a:xfrm>
            <a:off x="3053367" y="43294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95" name="Google Shape;895;p14"/>
          <p:cNvSpPr txBox="1">
            <a:spLocks noGrp="1"/>
          </p:cNvSpPr>
          <p:nvPr>
            <p:ph type="subTitle" idx="1"/>
          </p:nvPr>
        </p:nvSpPr>
        <p:spPr>
          <a:xfrm>
            <a:off x="1944167" y="1584133"/>
            <a:ext cx="83036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1874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8" name="Google Shape;898;p15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9" name="Google Shape;899;p15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0" name="Google Shape;900;p15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1" name="Google Shape;901;p15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2" name="Google Shape;902;p15"/>
          <p:cNvSpPr/>
          <p:nvPr/>
        </p:nvSpPr>
        <p:spPr>
          <a:xfrm flipH="1">
            <a:off x="10030987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3" name="Google Shape;903;p15"/>
          <p:cNvSpPr txBox="1">
            <a:spLocks noGrp="1"/>
          </p:cNvSpPr>
          <p:nvPr>
            <p:ph type="subTitle" idx="1"/>
          </p:nvPr>
        </p:nvSpPr>
        <p:spPr>
          <a:xfrm>
            <a:off x="4625349" y="1949000"/>
            <a:ext cx="38768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15"/>
          <p:cNvSpPr txBox="1">
            <a:spLocks noGrp="1"/>
          </p:cNvSpPr>
          <p:nvPr>
            <p:ph type="subTitle" idx="2"/>
          </p:nvPr>
        </p:nvSpPr>
        <p:spPr>
          <a:xfrm>
            <a:off x="6336983" y="4306933"/>
            <a:ext cx="38768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15"/>
          <p:cNvSpPr txBox="1">
            <a:spLocks noGrp="1"/>
          </p:cNvSpPr>
          <p:nvPr>
            <p:ph type="subTitle" idx="3"/>
          </p:nvPr>
        </p:nvSpPr>
        <p:spPr>
          <a:xfrm>
            <a:off x="4625349" y="24845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15"/>
          <p:cNvSpPr txBox="1">
            <a:spLocks noGrp="1"/>
          </p:cNvSpPr>
          <p:nvPr>
            <p:ph type="subTitle" idx="4"/>
          </p:nvPr>
        </p:nvSpPr>
        <p:spPr>
          <a:xfrm>
            <a:off x="6336983" y="48424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08" name="Google Shape;908;p15"/>
          <p:cNvGrpSpPr/>
          <p:nvPr/>
        </p:nvGrpSpPr>
        <p:grpSpPr>
          <a:xfrm rot="5400000" flipH="1">
            <a:off x="-767992" y="3743624"/>
            <a:ext cx="2408432" cy="1998176"/>
            <a:chOff x="2484056" y="4197118"/>
            <a:chExt cx="1806324" cy="1498632"/>
          </a:xfrm>
        </p:grpSpPr>
        <p:sp>
          <p:nvSpPr>
            <p:cNvPr id="909" name="Google Shape;909;p15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5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5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5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5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5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5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5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5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5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5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5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5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5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5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5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5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15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8" name="Google Shape;938;p15"/>
          <p:cNvGrpSpPr/>
          <p:nvPr/>
        </p:nvGrpSpPr>
        <p:grpSpPr>
          <a:xfrm rot="-5400000" flipH="1">
            <a:off x="10514308" y="1815908"/>
            <a:ext cx="2408432" cy="1998176"/>
            <a:chOff x="2484056" y="4197118"/>
            <a:chExt cx="1806324" cy="1498632"/>
          </a:xfrm>
        </p:grpSpPr>
        <p:sp>
          <p:nvSpPr>
            <p:cNvPr id="939" name="Google Shape;939;p15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5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5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5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5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5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5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5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5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5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5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5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5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5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5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5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5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269131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6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6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6"/>
          <p:cNvSpPr/>
          <p:nvPr/>
        </p:nvSpPr>
        <p:spPr>
          <a:xfrm rot="10800000">
            <a:off x="7322002" y="63578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16"/>
          <p:cNvSpPr/>
          <p:nvPr/>
        </p:nvSpPr>
        <p:spPr>
          <a:xfrm rot="10800000">
            <a:off x="9812929" y="60094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16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5" name="Google Shape;975;p16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6" name="Google Shape;976;p16"/>
          <p:cNvSpPr/>
          <p:nvPr/>
        </p:nvSpPr>
        <p:spPr>
          <a:xfrm rot="10800000">
            <a:off x="11301635" y="11100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7" name="Google Shape;977;p16"/>
          <p:cNvSpPr/>
          <p:nvPr/>
        </p:nvSpPr>
        <p:spPr>
          <a:xfrm rot="10800000">
            <a:off x="5247343" y="64347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8" name="Google Shape;978;p16"/>
          <p:cNvSpPr txBox="1">
            <a:spLocks noGrp="1"/>
          </p:cNvSpPr>
          <p:nvPr>
            <p:ph type="title"/>
          </p:nvPr>
        </p:nvSpPr>
        <p:spPr>
          <a:xfrm>
            <a:off x="960000" y="2215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79" name="Google Shape;979;p16"/>
          <p:cNvSpPr txBox="1">
            <a:spLocks noGrp="1"/>
          </p:cNvSpPr>
          <p:nvPr>
            <p:ph type="subTitle" idx="1"/>
          </p:nvPr>
        </p:nvSpPr>
        <p:spPr>
          <a:xfrm>
            <a:off x="960000" y="2997133"/>
            <a:ext cx="311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6"/>
          <p:cNvSpPr txBox="1">
            <a:spLocks noGrp="1"/>
          </p:cNvSpPr>
          <p:nvPr>
            <p:ph type="title" idx="2"/>
          </p:nvPr>
        </p:nvSpPr>
        <p:spPr>
          <a:xfrm>
            <a:off x="4538400" y="2215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81" name="Google Shape;981;p16"/>
          <p:cNvSpPr txBox="1">
            <a:spLocks noGrp="1"/>
          </p:cNvSpPr>
          <p:nvPr>
            <p:ph type="subTitle" idx="3"/>
          </p:nvPr>
        </p:nvSpPr>
        <p:spPr>
          <a:xfrm>
            <a:off x="4538400" y="2997133"/>
            <a:ext cx="311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6"/>
          <p:cNvSpPr txBox="1">
            <a:spLocks noGrp="1"/>
          </p:cNvSpPr>
          <p:nvPr>
            <p:ph type="title" idx="4"/>
          </p:nvPr>
        </p:nvSpPr>
        <p:spPr>
          <a:xfrm>
            <a:off x="8116800" y="2215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83" name="Google Shape;983;p16"/>
          <p:cNvSpPr txBox="1">
            <a:spLocks noGrp="1"/>
          </p:cNvSpPr>
          <p:nvPr>
            <p:ph type="subTitle" idx="5"/>
          </p:nvPr>
        </p:nvSpPr>
        <p:spPr>
          <a:xfrm>
            <a:off x="8116800" y="2997133"/>
            <a:ext cx="311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67358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17"/>
          <p:cNvGrpSpPr/>
          <p:nvPr/>
        </p:nvGrpSpPr>
        <p:grpSpPr>
          <a:xfrm rot="5400000">
            <a:off x="-759659" y="256208"/>
            <a:ext cx="2408432" cy="1998176"/>
            <a:chOff x="2484056" y="4197118"/>
            <a:chExt cx="1806324" cy="1498632"/>
          </a:xfrm>
        </p:grpSpPr>
        <p:sp>
          <p:nvSpPr>
            <p:cNvPr id="987" name="Google Shape;987;p17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7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7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7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7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7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7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7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7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7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7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7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7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7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7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7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7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7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7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7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7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7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7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7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7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7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7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7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7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6" name="Google Shape;1016;p17"/>
          <p:cNvGrpSpPr/>
          <p:nvPr/>
        </p:nvGrpSpPr>
        <p:grpSpPr>
          <a:xfrm rot="-5400000">
            <a:off x="10539808" y="4612975"/>
            <a:ext cx="2408432" cy="1998176"/>
            <a:chOff x="2484056" y="4197118"/>
            <a:chExt cx="1806324" cy="1498632"/>
          </a:xfrm>
        </p:grpSpPr>
        <p:sp>
          <p:nvSpPr>
            <p:cNvPr id="1017" name="Google Shape;1017;p17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7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7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7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7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7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7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7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7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7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7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7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7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7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7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7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7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7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7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7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7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7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7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7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7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7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7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7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7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6" name="Google Shape;1046;p17"/>
          <p:cNvSpPr txBox="1">
            <a:spLocks noGrp="1"/>
          </p:cNvSpPr>
          <p:nvPr>
            <p:ph type="title"/>
          </p:nvPr>
        </p:nvSpPr>
        <p:spPr>
          <a:xfrm>
            <a:off x="9600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47" name="Google Shape;1047;p17"/>
          <p:cNvSpPr txBox="1">
            <a:spLocks noGrp="1"/>
          </p:cNvSpPr>
          <p:nvPr>
            <p:ph type="subTitle" idx="1"/>
          </p:nvPr>
        </p:nvSpPr>
        <p:spPr>
          <a:xfrm>
            <a:off x="960000" y="3937433"/>
            <a:ext cx="31152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17"/>
          <p:cNvSpPr txBox="1">
            <a:spLocks noGrp="1"/>
          </p:cNvSpPr>
          <p:nvPr>
            <p:ph type="title" idx="2"/>
          </p:nvPr>
        </p:nvSpPr>
        <p:spPr>
          <a:xfrm>
            <a:off x="45384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49" name="Google Shape;1049;p17"/>
          <p:cNvSpPr txBox="1">
            <a:spLocks noGrp="1"/>
          </p:cNvSpPr>
          <p:nvPr>
            <p:ph type="subTitle" idx="3"/>
          </p:nvPr>
        </p:nvSpPr>
        <p:spPr>
          <a:xfrm>
            <a:off x="4538400" y="3937433"/>
            <a:ext cx="31152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7"/>
          <p:cNvSpPr txBox="1">
            <a:spLocks noGrp="1"/>
          </p:cNvSpPr>
          <p:nvPr>
            <p:ph type="title" idx="4"/>
          </p:nvPr>
        </p:nvSpPr>
        <p:spPr>
          <a:xfrm>
            <a:off x="81168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51" name="Google Shape;1051;p17"/>
          <p:cNvSpPr txBox="1">
            <a:spLocks noGrp="1"/>
          </p:cNvSpPr>
          <p:nvPr>
            <p:ph type="subTitle" idx="5"/>
          </p:nvPr>
        </p:nvSpPr>
        <p:spPr>
          <a:xfrm>
            <a:off x="8116800" y="3937433"/>
            <a:ext cx="31152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80366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8"/>
          <p:cNvGrpSpPr/>
          <p:nvPr/>
        </p:nvGrpSpPr>
        <p:grpSpPr>
          <a:xfrm rot="5400000">
            <a:off x="-742943" y="281241"/>
            <a:ext cx="2408432" cy="1998176"/>
            <a:chOff x="2484056" y="4197118"/>
            <a:chExt cx="1806324" cy="1498632"/>
          </a:xfrm>
        </p:grpSpPr>
        <p:sp>
          <p:nvSpPr>
            <p:cNvPr id="1055" name="Google Shape;105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4" name="Google Shape;1084;p18"/>
          <p:cNvGrpSpPr/>
          <p:nvPr/>
        </p:nvGrpSpPr>
        <p:grpSpPr>
          <a:xfrm rot="-5400000" flipH="1">
            <a:off x="10526557" y="281241"/>
            <a:ext cx="2408432" cy="1998176"/>
            <a:chOff x="2484056" y="4197118"/>
            <a:chExt cx="1806324" cy="1498632"/>
          </a:xfrm>
        </p:grpSpPr>
        <p:sp>
          <p:nvSpPr>
            <p:cNvPr id="1085" name="Google Shape;108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4" name="Google Shape;1114;p18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18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18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18"/>
          <p:cNvSpPr/>
          <p:nvPr/>
        </p:nvSpPr>
        <p:spPr>
          <a:xfrm rot="10800000">
            <a:off x="6028151" y="65183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18"/>
          <p:cNvSpPr/>
          <p:nvPr/>
        </p:nvSpPr>
        <p:spPr>
          <a:xfrm rot="10800000">
            <a:off x="9167862" y="65183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18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18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18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2" name="Google Shape;1122;p18"/>
          <p:cNvSpPr txBox="1">
            <a:spLocks noGrp="1"/>
          </p:cNvSpPr>
          <p:nvPr>
            <p:ph type="title"/>
          </p:nvPr>
        </p:nvSpPr>
        <p:spPr>
          <a:xfrm>
            <a:off x="2514195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3" name="Google Shape;1123;p18"/>
          <p:cNvSpPr txBox="1">
            <a:spLocks noGrp="1"/>
          </p:cNvSpPr>
          <p:nvPr>
            <p:ph type="subTitle" idx="1"/>
          </p:nvPr>
        </p:nvSpPr>
        <p:spPr>
          <a:xfrm>
            <a:off x="2514181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18"/>
          <p:cNvSpPr txBox="1">
            <a:spLocks noGrp="1"/>
          </p:cNvSpPr>
          <p:nvPr>
            <p:ph type="title" idx="2"/>
          </p:nvPr>
        </p:nvSpPr>
        <p:spPr>
          <a:xfrm>
            <a:off x="7694420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5" name="Google Shape;1125;p18"/>
          <p:cNvSpPr txBox="1">
            <a:spLocks noGrp="1"/>
          </p:cNvSpPr>
          <p:nvPr>
            <p:ph type="subTitle" idx="3"/>
          </p:nvPr>
        </p:nvSpPr>
        <p:spPr>
          <a:xfrm>
            <a:off x="7694409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18"/>
          <p:cNvSpPr txBox="1">
            <a:spLocks noGrp="1"/>
          </p:cNvSpPr>
          <p:nvPr>
            <p:ph type="title" idx="4"/>
          </p:nvPr>
        </p:nvSpPr>
        <p:spPr>
          <a:xfrm>
            <a:off x="2514167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7" name="Google Shape;1127;p18"/>
          <p:cNvSpPr txBox="1">
            <a:spLocks noGrp="1"/>
          </p:cNvSpPr>
          <p:nvPr>
            <p:ph type="subTitle" idx="5"/>
          </p:nvPr>
        </p:nvSpPr>
        <p:spPr>
          <a:xfrm>
            <a:off x="2514167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18"/>
          <p:cNvSpPr txBox="1">
            <a:spLocks noGrp="1"/>
          </p:cNvSpPr>
          <p:nvPr>
            <p:ph type="title" idx="6"/>
          </p:nvPr>
        </p:nvSpPr>
        <p:spPr>
          <a:xfrm>
            <a:off x="7694389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9" name="Google Shape;1129;p18"/>
          <p:cNvSpPr txBox="1">
            <a:spLocks noGrp="1"/>
          </p:cNvSpPr>
          <p:nvPr>
            <p:ph type="subTitle" idx="7"/>
          </p:nvPr>
        </p:nvSpPr>
        <p:spPr>
          <a:xfrm>
            <a:off x="7694395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3432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9"/>
          <p:cNvSpPr/>
          <p:nvPr/>
        </p:nvSpPr>
        <p:spPr>
          <a:xfrm>
            <a:off x="260128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3" name="Google Shape;1133;p19"/>
          <p:cNvSpPr/>
          <p:nvPr/>
        </p:nvSpPr>
        <p:spPr>
          <a:xfrm>
            <a:off x="26013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4" name="Google Shape;1134;p19"/>
          <p:cNvSpPr/>
          <p:nvPr/>
        </p:nvSpPr>
        <p:spPr>
          <a:xfrm>
            <a:off x="1296634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5" name="Google Shape;1135;p19"/>
          <p:cNvSpPr/>
          <p:nvPr/>
        </p:nvSpPr>
        <p:spPr>
          <a:xfrm>
            <a:off x="685119" y="38453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6" name="Google Shape;1136;p19"/>
          <p:cNvSpPr/>
          <p:nvPr/>
        </p:nvSpPr>
        <p:spPr>
          <a:xfrm>
            <a:off x="228278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7" name="Google Shape;1137;p19"/>
          <p:cNvSpPr/>
          <p:nvPr/>
        </p:nvSpPr>
        <p:spPr>
          <a:xfrm>
            <a:off x="11615070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8" name="Google Shape;1138;p19"/>
          <p:cNvSpPr/>
          <p:nvPr/>
        </p:nvSpPr>
        <p:spPr>
          <a:xfrm>
            <a:off x="1183558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9" name="Google Shape;1139;p19"/>
          <p:cNvSpPr/>
          <p:nvPr/>
        </p:nvSpPr>
        <p:spPr>
          <a:xfrm>
            <a:off x="1014615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0" name="Google Shape;1140;p19"/>
          <p:cNvSpPr/>
          <p:nvPr/>
        </p:nvSpPr>
        <p:spPr>
          <a:xfrm>
            <a:off x="1113100" y="6427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1" name="Google Shape;1141;p19"/>
          <p:cNvSpPr/>
          <p:nvPr/>
        </p:nvSpPr>
        <p:spPr>
          <a:xfrm>
            <a:off x="1147933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19"/>
          <p:cNvSpPr txBox="1">
            <a:spLocks noGrp="1"/>
          </p:cNvSpPr>
          <p:nvPr>
            <p:ph type="title"/>
          </p:nvPr>
        </p:nvSpPr>
        <p:spPr>
          <a:xfrm>
            <a:off x="959933" y="25014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3" name="Google Shape;1143;p19"/>
          <p:cNvSpPr txBox="1">
            <a:spLocks noGrp="1"/>
          </p:cNvSpPr>
          <p:nvPr>
            <p:ph type="subTitle" idx="1"/>
          </p:nvPr>
        </p:nvSpPr>
        <p:spPr>
          <a:xfrm>
            <a:off x="959967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19"/>
          <p:cNvSpPr txBox="1">
            <a:spLocks noGrp="1"/>
          </p:cNvSpPr>
          <p:nvPr>
            <p:ph type="title" idx="2"/>
          </p:nvPr>
        </p:nvSpPr>
        <p:spPr>
          <a:xfrm>
            <a:off x="4558995" y="25014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5" name="Google Shape;1145;p19"/>
          <p:cNvSpPr txBox="1">
            <a:spLocks noGrp="1"/>
          </p:cNvSpPr>
          <p:nvPr>
            <p:ph type="subTitle" idx="3"/>
          </p:nvPr>
        </p:nvSpPr>
        <p:spPr>
          <a:xfrm>
            <a:off x="4559025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19"/>
          <p:cNvSpPr txBox="1">
            <a:spLocks noGrp="1"/>
          </p:cNvSpPr>
          <p:nvPr>
            <p:ph type="title" idx="4"/>
          </p:nvPr>
        </p:nvSpPr>
        <p:spPr>
          <a:xfrm>
            <a:off x="960000" y="49740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7" name="Google Shape;1147;p19"/>
          <p:cNvSpPr txBox="1">
            <a:spLocks noGrp="1"/>
          </p:cNvSpPr>
          <p:nvPr>
            <p:ph type="subTitle" idx="5"/>
          </p:nvPr>
        </p:nvSpPr>
        <p:spPr>
          <a:xfrm>
            <a:off x="960000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19"/>
          <p:cNvSpPr txBox="1">
            <a:spLocks noGrp="1"/>
          </p:cNvSpPr>
          <p:nvPr>
            <p:ph type="title" idx="6"/>
          </p:nvPr>
        </p:nvSpPr>
        <p:spPr>
          <a:xfrm>
            <a:off x="4559028" y="49740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9" name="Google Shape;1149;p19"/>
          <p:cNvSpPr txBox="1">
            <a:spLocks noGrp="1"/>
          </p:cNvSpPr>
          <p:nvPr>
            <p:ph type="subTitle" idx="7"/>
          </p:nvPr>
        </p:nvSpPr>
        <p:spPr>
          <a:xfrm>
            <a:off x="4559025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9"/>
          <p:cNvSpPr txBox="1">
            <a:spLocks noGrp="1"/>
          </p:cNvSpPr>
          <p:nvPr>
            <p:ph type="title" idx="8"/>
          </p:nvPr>
        </p:nvSpPr>
        <p:spPr>
          <a:xfrm>
            <a:off x="8158032" y="25014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51" name="Google Shape;1151;p19"/>
          <p:cNvSpPr txBox="1">
            <a:spLocks noGrp="1"/>
          </p:cNvSpPr>
          <p:nvPr>
            <p:ph type="subTitle" idx="9"/>
          </p:nvPr>
        </p:nvSpPr>
        <p:spPr>
          <a:xfrm>
            <a:off x="815806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19"/>
          <p:cNvSpPr txBox="1">
            <a:spLocks noGrp="1"/>
          </p:cNvSpPr>
          <p:nvPr>
            <p:ph type="title" idx="13"/>
          </p:nvPr>
        </p:nvSpPr>
        <p:spPr>
          <a:xfrm>
            <a:off x="8158067" y="49740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53" name="Google Shape;1153;p19"/>
          <p:cNvSpPr txBox="1">
            <a:spLocks noGrp="1"/>
          </p:cNvSpPr>
          <p:nvPr>
            <p:ph type="subTitle" idx="14"/>
          </p:nvPr>
        </p:nvSpPr>
        <p:spPr>
          <a:xfrm>
            <a:off x="8158060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19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1907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0"/>
          <p:cNvSpPr/>
          <p:nvPr/>
        </p:nvSpPr>
        <p:spPr>
          <a:xfrm flipH="1">
            <a:off x="8662754" y="1776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7" name="Google Shape;1157;p20"/>
          <p:cNvSpPr/>
          <p:nvPr/>
        </p:nvSpPr>
        <p:spPr>
          <a:xfrm flipH="1">
            <a:off x="4635535" y="1777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8" name="Google Shape;1158;p20"/>
          <p:cNvSpPr/>
          <p:nvPr/>
        </p:nvSpPr>
        <p:spPr>
          <a:xfrm flipH="1">
            <a:off x="11445510" y="27136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9" name="Google Shape;1159;p20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0" name="Google Shape;1160;p20"/>
          <p:cNvSpPr txBox="1">
            <a:spLocks noGrp="1"/>
          </p:cNvSpPr>
          <p:nvPr>
            <p:ph type="title" hasCustomPrompt="1"/>
          </p:nvPr>
        </p:nvSpPr>
        <p:spPr>
          <a:xfrm>
            <a:off x="2136933" y="720000"/>
            <a:ext cx="791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61" name="Google Shape;1161;p20"/>
          <p:cNvSpPr txBox="1">
            <a:spLocks noGrp="1"/>
          </p:cNvSpPr>
          <p:nvPr>
            <p:ph type="subTitle" idx="1"/>
          </p:nvPr>
        </p:nvSpPr>
        <p:spPr>
          <a:xfrm>
            <a:off x="2136933" y="1661369"/>
            <a:ext cx="791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0"/>
          <p:cNvSpPr txBox="1">
            <a:spLocks noGrp="1"/>
          </p:cNvSpPr>
          <p:nvPr>
            <p:ph type="title" idx="2" hasCustomPrompt="1"/>
          </p:nvPr>
        </p:nvSpPr>
        <p:spPr>
          <a:xfrm>
            <a:off x="2136933" y="2661523"/>
            <a:ext cx="791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63" name="Google Shape;1163;p20"/>
          <p:cNvSpPr txBox="1">
            <a:spLocks noGrp="1"/>
          </p:cNvSpPr>
          <p:nvPr>
            <p:ph type="subTitle" idx="3"/>
          </p:nvPr>
        </p:nvSpPr>
        <p:spPr>
          <a:xfrm>
            <a:off x="2136933" y="3602892"/>
            <a:ext cx="791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20"/>
          <p:cNvSpPr txBox="1">
            <a:spLocks noGrp="1"/>
          </p:cNvSpPr>
          <p:nvPr>
            <p:ph type="title" idx="4" hasCustomPrompt="1"/>
          </p:nvPr>
        </p:nvSpPr>
        <p:spPr>
          <a:xfrm>
            <a:off x="2136933" y="4603061"/>
            <a:ext cx="791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65" name="Google Shape;1165;p20"/>
          <p:cNvSpPr txBox="1">
            <a:spLocks noGrp="1"/>
          </p:cNvSpPr>
          <p:nvPr>
            <p:ph type="subTitle" idx="5"/>
          </p:nvPr>
        </p:nvSpPr>
        <p:spPr>
          <a:xfrm>
            <a:off x="2136933" y="5544432"/>
            <a:ext cx="791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66" name="Google Shape;1166;p20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1167" name="Google Shape;116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6" name="Google Shape;1206;p20"/>
          <p:cNvGrpSpPr/>
          <p:nvPr/>
        </p:nvGrpSpPr>
        <p:grpSpPr>
          <a:xfrm rot="10800000">
            <a:off x="9805341" y="4705556"/>
            <a:ext cx="2678648" cy="2152453"/>
            <a:chOff x="476652" y="408539"/>
            <a:chExt cx="1616500" cy="1298954"/>
          </a:xfrm>
        </p:grpSpPr>
        <p:sp>
          <p:nvSpPr>
            <p:cNvPr id="1207" name="Google Shape;120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6" name="Google Shape;1246;p20"/>
          <p:cNvGrpSpPr/>
          <p:nvPr/>
        </p:nvGrpSpPr>
        <p:grpSpPr>
          <a:xfrm flipH="1">
            <a:off x="9805341" y="-11"/>
            <a:ext cx="2678648" cy="2152453"/>
            <a:chOff x="476652" y="408539"/>
            <a:chExt cx="1616500" cy="1298954"/>
          </a:xfrm>
        </p:grpSpPr>
        <p:sp>
          <p:nvSpPr>
            <p:cNvPr id="1247" name="Google Shape;124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6" name="Google Shape;1286;p20"/>
          <p:cNvGrpSpPr/>
          <p:nvPr/>
        </p:nvGrpSpPr>
        <p:grpSpPr>
          <a:xfrm rot="10800000" flipH="1">
            <a:off x="-300359" y="4705556"/>
            <a:ext cx="2678648" cy="2152453"/>
            <a:chOff x="476652" y="408539"/>
            <a:chExt cx="1616500" cy="1298954"/>
          </a:xfrm>
        </p:grpSpPr>
        <p:sp>
          <p:nvSpPr>
            <p:cNvPr id="1287" name="Google Shape;128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89479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1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8" name="Google Shape;1328;p21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9" name="Google Shape;1329;p21"/>
          <p:cNvSpPr/>
          <p:nvPr/>
        </p:nvSpPr>
        <p:spPr>
          <a:xfrm flipH="1">
            <a:off x="5490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0" name="Google Shape;1330;p21"/>
          <p:cNvSpPr/>
          <p:nvPr/>
        </p:nvSpPr>
        <p:spPr>
          <a:xfrm flipH="1">
            <a:off x="10075202" y="12334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1" name="Google Shape;1331;p21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2" name="Google Shape;1332;p21"/>
          <p:cNvSpPr/>
          <p:nvPr/>
        </p:nvSpPr>
        <p:spPr>
          <a:xfrm flipH="1">
            <a:off x="7779643" y="1177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3" name="Google Shape;1333;p21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4" name="Google Shape;1334;p21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5" name="Google Shape;1335;p21"/>
          <p:cNvSpPr/>
          <p:nvPr/>
        </p:nvSpPr>
        <p:spPr>
          <a:xfrm flipH="1">
            <a:off x="10384220" y="64644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6" name="Google Shape;1336;p21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7" name="Google Shape;133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21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9" name="Google Shape;1339;p21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0" name="Google Shape;1340;p21"/>
          <p:cNvSpPr/>
          <p:nvPr/>
        </p:nvSpPr>
        <p:spPr>
          <a:xfrm rot="10800000">
            <a:off x="9145462" y="65063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1" name="Google Shape;1341;p21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2" name="Google Shape;1342;p21"/>
          <p:cNvSpPr/>
          <p:nvPr/>
        </p:nvSpPr>
        <p:spPr>
          <a:xfrm rot="10800000">
            <a:off x="1265002" y="6472198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3" name="Google Shape;1343;p21"/>
          <p:cNvSpPr/>
          <p:nvPr/>
        </p:nvSpPr>
        <p:spPr>
          <a:xfrm rot="10800000">
            <a:off x="582711" y="1952287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4" name="Google Shape;1344;p21"/>
          <p:cNvSpPr/>
          <p:nvPr/>
        </p:nvSpPr>
        <p:spPr>
          <a:xfrm rot="10800000">
            <a:off x="2853445" y="5260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2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36BE-5F6F-2619-533E-207427A9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84CD-96F6-7848-F284-85B91AD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35D7F-020F-BF0B-BC13-2A3F53CD0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8BDD-0412-0D6D-09B2-AFC60A14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66980-1D95-B9DA-4DB3-21EE7B37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9644-BB78-724E-8012-02FB6DD1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677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2"/>
          <p:cNvSpPr/>
          <p:nvPr/>
        </p:nvSpPr>
        <p:spPr>
          <a:xfrm>
            <a:off x="260128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7" name="Google Shape;1347;p22"/>
          <p:cNvSpPr/>
          <p:nvPr/>
        </p:nvSpPr>
        <p:spPr>
          <a:xfrm>
            <a:off x="26013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8" name="Google Shape;1348;p22"/>
          <p:cNvSpPr/>
          <p:nvPr/>
        </p:nvSpPr>
        <p:spPr>
          <a:xfrm>
            <a:off x="1296634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9" name="Google Shape;1349;p22"/>
          <p:cNvSpPr/>
          <p:nvPr/>
        </p:nvSpPr>
        <p:spPr>
          <a:xfrm>
            <a:off x="228278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0" name="Google Shape;1350;p22"/>
          <p:cNvSpPr/>
          <p:nvPr/>
        </p:nvSpPr>
        <p:spPr>
          <a:xfrm>
            <a:off x="11615070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1" name="Google Shape;1351;p22"/>
          <p:cNvSpPr/>
          <p:nvPr/>
        </p:nvSpPr>
        <p:spPr>
          <a:xfrm>
            <a:off x="1147933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2" name="Google Shape;1352;p22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3" name="Google Shape;1353;p22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4" name="Google Shape;1354;p22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5" name="Google Shape;1355;p22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6" name="Google Shape;1356;p22"/>
          <p:cNvSpPr/>
          <p:nvPr/>
        </p:nvSpPr>
        <p:spPr>
          <a:xfrm flipH="1">
            <a:off x="11632620" y="6361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7" name="Google Shape;1357;p22"/>
          <p:cNvSpPr/>
          <p:nvPr/>
        </p:nvSpPr>
        <p:spPr>
          <a:xfrm flipH="1">
            <a:off x="493729" y="4550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8" name="Google Shape;1358;p22"/>
          <p:cNvSpPr/>
          <p:nvPr/>
        </p:nvSpPr>
        <p:spPr>
          <a:xfrm flipH="1">
            <a:off x="1397843" y="59041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9" name="Google Shape;1359;p22"/>
          <p:cNvSpPr/>
          <p:nvPr/>
        </p:nvSpPr>
        <p:spPr>
          <a:xfrm flipH="1">
            <a:off x="11632629" y="57799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0" name="Google Shape;1360;p22"/>
          <p:cNvSpPr/>
          <p:nvPr/>
        </p:nvSpPr>
        <p:spPr>
          <a:xfrm flipH="1">
            <a:off x="1160954" y="10751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1" name="Google Shape;1361;p22"/>
          <p:cNvSpPr/>
          <p:nvPr/>
        </p:nvSpPr>
        <p:spPr>
          <a:xfrm flipH="1">
            <a:off x="460102" y="6226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2" name="Google Shape;1362;p22"/>
          <p:cNvSpPr/>
          <p:nvPr/>
        </p:nvSpPr>
        <p:spPr>
          <a:xfrm flipH="1">
            <a:off x="1249562" y="63617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3" name="Google Shape;1363;p22"/>
          <p:cNvSpPr/>
          <p:nvPr/>
        </p:nvSpPr>
        <p:spPr>
          <a:xfrm rot="10800000" flipH="1">
            <a:off x="260128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4" name="Google Shape;1364;p22"/>
          <p:cNvSpPr/>
          <p:nvPr/>
        </p:nvSpPr>
        <p:spPr>
          <a:xfrm rot="10800000" flipH="1">
            <a:off x="1136136" y="64848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5" name="Google Shape;1365;p22"/>
          <p:cNvSpPr/>
          <p:nvPr/>
        </p:nvSpPr>
        <p:spPr>
          <a:xfrm rot="10800000" flipH="1">
            <a:off x="954752" y="11517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6" name="Google Shape;1366;p22"/>
          <p:cNvSpPr/>
          <p:nvPr/>
        </p:nvSpPr>
        <p:spPr>
          <a:xfrm rot="10800000" flipH="1">
            <a:off x="3905555" y="66858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7" name="Google Shape;1367;p22"/>
          <p:cNvSpPr/>
          <p:nvPr/>
        </p:nvSpPr>
        <p:spPr>
          <a:xfrm rot="10800000" flipH="1">
            <a:off x="1183558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8" name="Google Shape;1368;p22"/>
          <p:cNvSpPr/>
          <p:nvPr/>
        </p:nvSpPr>
        <p:spPr>
          <a:xfrm rot="10800000" flipH="1">
            <a:off x="9879186" y="6408298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9" name="Google Shape;1369;p22"/>
          <p:cNvSpPr/>
          <p:nvPr/>
        </p:nvSpPr>
        <p:spPr>
          <a:xfrm rot="10800000" flipH="1">
            <a:off x="8934703" y="17958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0" name="Google Shape;1370;p22"/>
          <p:cNvSpPr/>
          <p:nvPr/>
        </p:nvSpPr>
        <p:spPr>
          <a:xfrm rot="10800000" flipH="1">
            <a:off x="11281370" y="1356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1" name="Google Shape;137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6295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3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4" name="Google Shape;1374;p23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5" name="Google Shape;1375;p23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6" name="Google Shape;1376;p23"/>
          <p:cNvSpPr/>
          <p:nvPr/>
        </p:nvSpPr>
        <p:spPr>
          <a:xfrm flipH="1">
            <a:off x="5843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7" name="Google Shape;1377;p23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8" name="Google Shape;1378;p23"/>
          <p:cNvSpPr/>
          <p:nvPr/>
        </p:nvSpPr>
        <p:spPr>
          <a:xfrm flipH="1">
            <a:off x="3347062" y="65308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9" name="Google Shape;1379;p23"/>
          <p:cNvSpPr txBox="1">
            <a:spLocks noGrp="1"/>
          </p:cNvSpPr>
          <p:nvPr>
            <p:ph type="subTitle" idx="1"/>
          </p:nvPr>
        </p:nvSpPr>
        <p:spPr>
          <a:xfrm>
            <a:off x="5530967" y="2638500"/>
            <a:ext cx="5077600" cy="20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grpSp>
        <p:nvGrpSpPr>
          <p:cNvPr id="1380" name="Google Shape;1380;p23"/>
          <p:cNvGrpSpPr/>
          <p:nvPr/>
        </p:nvGrpSpPr>
        <p:grpSpPr>
          <a:xfrm rot="10800000">
            <a:off x="9805341" y="4705556"/>
            <a:ext cx="2678648" cy="2152453"/>
            <a:chOff x="476652" y="408539"/>
            <a:chExt cx="1616500" cy="1298954"/>
          </a:xfrm>
        </p:grpSpPr>
        <p:sp>
          <p:nvSpPr>
            <p:cNvPr id="1381" name="Google Shape;1381;p2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0" name="Google Shape;1420;p23"/>
          <p:cNvGrpSpPr/>
          <p:nvPr/>
        </p:nvGrpSpPr>
        <p:grpSpPr>
          <a:xfrm flipH="1">
            <a:off x="9805341" y="-11"/>
            <a:ext cx="2678648" cy="2152453"/>
            <a:chOff x="476652" y="408539"/>
            <a:chExt cx="1616500" cy="1298954"/>
          </a:xfrm>
        </p:grpSpPr>
        <p:sp>
          <p:nvSpPr>
            <p:cNvPr id="1421" name="Google Shape;1421;p2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60" name="Google Shape;1460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490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4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3" name="Google Shape;1463;p24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4" name="Google Shape;1464;p24"/>
          <p:cNvSpPr/>
          <p:nvPr/>
        </p:nvSpPr>
        <p:spPr>
          <a:xfrm flipH="1">
            <a:off x="10556587" y="25322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5" name="Google Shape;1465;p24"/>
          <p:cNvSpPr/>
          <p:nvPr/>
        </p:nvSpPr>
        <p:spPr>
          <a:xfrm flipH="1">
            <a:off x="8948902" y="1703565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6" name="Google Shape;1466;p24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7" name="Google Shape;1467;p24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8" name="Google Shape;1468;p24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9" name="Google Shape;1469;p24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0" name="Google Shape;1470;p24"/>
          <p:cNvSpPr/>
          <p:nvPr/>
        </p:nvSpPr>
        <p:spPr>
          <a:xfrm flipH="1">
            <a:off x="10420920" y="56262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1" name="Google Shape;1471;p24"/>
          <p:cNvSpPr/>
          <p:nvPr/>
        </p:nvSpPr>
        <p:spPr>
          <a:xfrm flipH="1">
            <a:off x="413343" y="62831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2" name="Google Shape;1472;p24"/>
          <p:cNvSpPr txBox="1">
            <a:spLocks noGrp="1"/>
          </p:cNvSpPr>
          <p:nvPr>
            <p:ph type="subTitle" idx="1"/>
          </p:nvPr>
        </p:nvSpPr>
        <p:spPr>
          <a:xfrm>
            <a:off x="950800" y="1512167"/>
            <a:ext cx="4986000" cy="46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9pPr>
          </a:lstStyle>
          <a:p>
            <a:endParaRPr/>
          </a:p>
        </p:txBody>
      </p:sp>
      <p:sp>
        <p:nvSpPr>
          <p:cNvPr id="1473" name="Google Shape;1473;p24"/>
          <p:cNvSpPr txBox="1">
            <a:spLocks noGrp="1"/>
          </p:cNvSpPr>
          <p:nvPr>
            <p:ph type="subTitle" idx="2"/>
          </p:nvPr>
        </p:nvSpPr>
        <p:spPr>
          <a:xfrm>
            <a:off x="6252533" y="2185867"/>
            <a:ext cx="4986000" cy="39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1474" name="Google Shape;1474;p24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2869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5"/>
          <p:cNvSpPr/>
          <p:nvPr/>
        </p:nvSpPr>
        <p:spPr>
          <a:xfrm>
            <a:off x="260128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7" name="Google Shape;1477;p25"/>
          <p:cNvSpPr/>
          <p:nvPr/>
        </p:nvSpPr>
        <p:spPr>
          <a:xfrm>
            <a:off x="26013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8" name="Google Shape;1478;p25"/>
          <p:cNvSpPr/>
          <p:nvPr/>
        </p:nvSpPr>
        <p:spPr>
          <a:xfrm>
            <a:off x="8103800" y="63315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9" name="Google Shape;1479;p25"/>
          <p:cNvSpPr/>
          <p:nvPr/>
        </p:nvSpPr>
        <p:spPr>
          <a:xfrm>
            <a:off x="10281819" y="15121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0" name="Google Shape;1480;p25"/>
          <p:cNvSpPr/>
          <p:nvPr/>
        </p:nvSpPr>
        <p:spPr>
          <a:xfrm>
            <a:off x="228278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1" name="Google Shape;1481;p25"/>
          <p:cNvSpPr/>
          <p:nvPr/>
        </p:nvSpPr>
        <p:spPr>
          <a:xfrm>
            <a:off x="11615070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2" name="Google Shape;1482;p25"/>
          <p:cNvSpPr/>
          <p:nvPr/>
        </p:nvSpPr>
        <p:spPr>
          <a:xfrm>
            <a:off x="1183558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3" name="Google Shape;1483;p25"/>
          <p:cNvSpPr/>
          <p:nvPr/>
        </p:nvSpPr>
        <p:spPr>
          <a:xfrm>
            <a:off x="1014615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4" name="Google Shape;1484;p25"/>
          <p:cNvSpPr/>
          <p:nvPr/>
        </p:nvSpPr>
        <p:spPr>
          <a:xfrm>
            <a:off x="815100" y="64188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5" name="Google Shape;1485;p25"/>
          <p:cNvSpPr/>
          <p:nvPr/>
        </p:nvSpPr>
        <p:spPr>
          <a:xfrm>
            <a:off x="11615070" y="62831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6" name="Google Shape;1486;p25"/>
          <p:cNvSpPr txBox="1">
            <a:spLocks noGrp="1"/>
          </p:cNvSpPr>
          <p:nvPr>
            <p:ph type="subTitle" idx="1"/>
          </p:nvPr>
        </p:nvSpPr>
        <p:spPr>
          <a:xfrm>
            <a:off x="950800" y="1512167"/>
            <a:ext cx="4986000" cy="46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9pPr>
          </a:lstStyle>
          <a:p>
            <a:endParaRPr/>
          </a:p>
        </p:txBody>
      </p:sp>
      <p:sp>
        <p:nvSpPr>
          <p:cNvPr id="1487" name="Google Shape;1487;p25"/>
          <p:cNvSpPr txBox="1">
            <a:spLocks noGrp="1"/>
          </p:cNvSpPr>
          <p:nvPr>
            <p:ph type="subTitle" idx="2"/>
          </p:nvPr>
        </p:nvSpPr>
        <p:spPr>
          <a:xfrm>
            <a:off x="6252533" y="2185867"/>
            <a:ext cx="4986000" cy="39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1488" name="Google Shape;148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5364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6"/>
          <p:cNvSpPr txBox="1"/>
          <p:nvPr/>
        </p:nvSpPr>
        <p:spPr>
          <a:xfrm>
            <a:off x="3559300" y="4467167"/>
            <a:ext cx="5073200" cy="11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6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1" name="Google Shape;1491;p26"/>
          <p:cNvSpPr txBox="1">
            <a:spLocks noGrp="1"/>
          </p:cNvSpPr>
          <p:nvPr>
            <p:ph type="ctrTitle"/>
          </p:nvPr>
        </p:nvSpPr>
        <p:spPr>
          <a:xfrm>
            <a:off x="3239900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492" name="Google Shape;1492;p26"/>
          <p:cNvSpPr txBox="1">
            <a:spLocks noGrp="1"/>
          </p:cNvSpPr>
          <p:nvPr>
            <p:ph type="subTitle" idx="1"/>
          </p:nvPr>
        </p:nvSpPr>
        <p:spPr>
          <a:xfrm>
            <a:off x="3233400" y="2272733"/>
            <a:ext cx="5725200" cy="1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grpSp>
        <p:nvGrpSpPr>
          <p:cNvPr id="1493" name="Google Shape;1493;p26"/>
          <p:cNvGrpSpPr/>
          <p:nvPr/>
        </p:nvGrpSpPr>
        <p:grpSpPr>
          <a:xfrm>
            <a:off x="7151105" y="-1033861"/>
            <a:ext cx="5596985" cy="6558625"/>
            <a:chOff x="4807640" y="-352419"/>
            <a:chExt cx="4197739" cy="4918969"/>
          </a:xfrm>
        </p:grpSpPr>
        <p:sp>
          <p:nvSpPr>
            <p:cNvPr id="1494" name="Google Shape;1494;p26"/>
            <p:cNvSpPr/>
            <p:nvPr/>
          </p:nvSpPr>
          <p:spPr>
            <a:xfrm flipH="1">
              <a:off x="8149854" y="-106577"/>
              <a:ext cx="324828" cy="1768819"/>
            </a:xfrm>
            <a:custGeom>
              <a:avLst/>
              <a:gdLst/>
              <a:ahLst/>
              <a:cxnLst/>
              <a:rect l="l" t="t" r="r" b="b"/>
              <a:pathLst>
                <a:path w="10824" h="58941" fill="none" extrusionOk="0">
                  <a:moveTo>
                    <a:pt x="1" y="0"/>
                  </a:moveTo>
                  <a:lnTo>
                    <a:pt x="1" y="30569"/>
                  </a:lnTo>
                  <a:lnTo>
                    <a:pt x="10823" y="41391"/>
                  </a:lnTo>
                  <a:lnTo>
                    <a:pt x="10823" y="5894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6"/>
            <p:cNvSpPr/>
            <p:nvPr/>
          </p:nvSpPr>
          <p:spPr>
            <a:xfrm flipH="1">
              <a:off x="7849514" y="-65884"/>
              <a:ext cx="244221" cy="1083451"/>
            </a:xfrm>
            <a:custGeom>
              <a:avLst/>
              <a:gdLst/>
              <a:ahLst/>
              <a:cxnLst/>
              <a:rect l="l" t="t" r="r" b="b"/>
              <a:pathLst>
                <a:path w="8138" h="36103" fill="none" extrusionOk="0">
                  <a:moveTo>
                    <a:pt x="1" y="36102"/>
                  </a:moveTo>
                  <a:lnTo>
                    <a:pt x="1" y="27965"/>
                  </a:lnTo>
                  <a:lnTo>
                    <a:pt x="8138" y="19828"/>
                  </a:lnTo>
                  <a:lnTo>
                    <a:pt x="813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6"/>
            <p:cNvSpPr/>
            <p:nvPr/>
          </p:nvSpPr>
          <p:spPr>
            <a:xfrm flipH="1">
              <a:off x="8236133" y="-202639"/>
              <a:ext cx="30" cy="1015899"/>
            </a:xfrm>
            <a:custGeom>
              <a:avLst/>
              <a:gdLst/>
              <a:ahLst/>
              <a:cxnLst/>
              <a:rect l="l" t="t" r="r" b="b"/>
              <a:pathLst>
                <a:path w="1" h="33852" fill="none" extrusionOk="0">
                  <a:moveTo>
                    <a:pt x="0" y="3385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6"/>
            <p:cNvSpPr/>
            <p:nvPr/>
          </p:nvSpPr>
          <p:spPr>
            <a:xfrm flipH="1">
              <a:off x="8359864" y="-132626"/>
              <a:ext cx="30" cy="808319"/>
            </a:xfrm>
            <a:custGeom>
              <a:avLst/>
              <a:gdLst/>
              <a:ahLst/>
              <a:cxnLst/>
              <a:rect l="l" t="t" r="r" b="b"/>
              <a:pathLst>
                <a:path w="1" h="26935" fill="none" extrusionOk="0">
                  <a:moveTo>
                    <a:pt x="0" y="26934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6"/>
            <p:cNvSpPr/>
            <p:nvPr/>
          </p:nvSpPr>
          <p:spPr>
            <a:xfrm flipH="1">
              <a:off x="7731485" y="-51239"/>
              <a:ext cx="174208" cy="1376499"/>
            </a:xfrm>
            <a:custGeom>
              <a:avLst/>
              <a:gdLst/>
              <a:ahLst/>
              <a:cxnLst/>
              <a:rect l="l" t="t" r="r" b="b"/>
              <a:pathLst>
                <a:path w="5805" h="45868" fill="none" extrusionOk="0">
                  <a:moveTo>
                    <a:pt x="0" y="45867"/>
                  </a:moveTo>
                  <a:lnTo>
                    <a:pt x="0" y="26663"/>
                  </a:lnTo>
                  <a:lnTo>
                    <a:pt x="5805" y="20886"/>
                  </a:lnTo>
                  <a:lnTo>
                    <a:pt x="580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6"/>
            <p:cNvSpPr/>
            <p:nvPr/>
          </p:nvSpPr>
          <p:spPr>
            <a:xfrm flipH="1">
              <a:off x="7536119" y="-93553"/>
              <a:ext cx="113168" cy="1359393"/>
            </a:xfrm>
            <a:custGeom>
              <a:avLst/>
              <a:gdLst/>
              <a:ahLst/>
              <a:cxnLst/>
              <a:rect l="l" t="t" r="r" b="b"/>
              <a:pathLst>
                <a:path w="3771" h="45298" fill="none" extrusionOk="0">
                  <a:moveTo>
                    <a:pt x="0" y="0"/>
                  </a:moveTo>
                  <a:lnTo>
                    <a:pt x="0" y="34854"/>
                  </a:lnTo>
                  <a:lnTo>
                    <a:pt x="3771" y="38625"/>
                  </a:lnTo>
                  <a:lnTo>
                    <a:pt x="3771" y="4529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6"/>
            <p:cNvSpPr/>
            <p:nvPr/>
          </p:nvSpPr>
          <p:spPr>
            <a:xfrm flipH="1">
              <a:off x="7441678" y="-188805"/>
              <a:ext cx="60290" cy="1002064"/>
            </a:xfrm>
            <a:custGeom>
              <a:avLst/>
              <a:gdLst/>
              <a:ahLst/>
              <a:cxnLst/>
              <a:rect l="l" t="t" r="r" b="b"/>
              <a:pathLst>
                <a:path w="2009" h="33391" fill="none" extrusionOk="0">
                  <a:moveTo>
                    <a:pt x="1" y="33390"/>
                  </a:moveTo>
                  <a:lnTo>
                    <a:pt x="1" y="28481"/>
                  </a:lnTo>
                  <a:lnTo>
                    <a:pt x="2008" y="26474"/>
                  </a:lnTo>
                  <a:lnTo>
                    <a:pt x="200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6"/>
            <p:cNvSpPr/>
            <p:nvPr/>
          </p:nvSpPr>
          <p:spPr>
            <a:xfrm flipH="1">
              <a:off x="7103075" y="-179021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6"/>
            <p:cNvSpPr/>
            <p:nvPr/>
          </p:nvSpPr>
          <p:spPr>
            <a:xfrm flipH="1">
              <a:off x="7103075" y="-134246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6"/>
            <p:cNvSpPr/>
            <p:nvPr/>
          </p:nvSpPr>
          <p:spPr>
            <a:xfrm flipH="1">
              <a:off x="6980154" y="-158675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6"/>
            <p:cNvSpPr/>
            <p:nvPr/>
          </p:nvSpPr>
          <p:spPr>
            <a:xfrm flipH="1">
              <a:off x="8098567" y="1662212"/>
              <a:ext cx="101794" cy="102574"/>
            </a:xfrm>
            <a:custGeom>
              <a:avLst/>
              <a:gdLst/>
              <a:ahLst/>
              <a:cxnLst/>
              <a:rect l="l" t="t" r="r" b="b"/>
              <a:pathLst>
                <a:path w="3392" h="3418" fill="none" extrusionOk="0">
                  <a:moveTo>
                    <a:pt x="1" y="1682"/>
                  </a:moveTo>
                  <a:cubicBezTo>
                    <a:pt x="1" y="733"/>
                    <a:pt x="760" y="0"/>
                    <a:pt x="1682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04"/>
                    <a:pt x="2604" y="3391"/>
                    <a:pt x="1682" y="3391"/>
                  </a:cubicBezTo>
                  <a:cubicBezTo>
                    <a:pt x="733" y="3418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6"/>
            <p:cNvSpPr/>
            <p:nvPr/>
          </p:nvSpPr>
          <p:spPr>
            <a:xfrm flipH="1">
              <a:off x="8523478" y="4310115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10" y="0"/>
                  </a:moveTo>
                  <a:cubicBezTo>
                    <a:pt x="788" y="0"/>
                    <a:pt x="1" y="760"/>
                    <a:pt x="1" y="1709"/>
                  </a:cubicBezTo>
                  <a:cubicBezTo>
                    <a:pt x="1" y="2658"/>
                    <a:pt x="788" y="3391"/>
                    <a:pt x="1710" y="3391"/>
                  </a:cubicBezTo>
                  <a:cubicBezTo>
                    <a:pt x="2632" y="3391"/>
                    <a:pt x="3391" y="2658"/>
                    <a:pt x="3391" y="1709"/>
                  </a:cubicBezTo>
                  <a:cubicBezTo>
                    <a:pt x="3391" y="787"/>
                    <a:pt x="2659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6"/>
            <p:cNvSpPr/>
            <p:nvPr/>
          </p:nvSpPr>
          <p:spPr>
            <a:xfrm flipH="1">
              <a:off x="8044039" y="2156297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6"/>
            <p:cNvSpPr/>
            <p:nvPr/>
          </p:nvSpPr>
          <p:spPr>
            <a:xfrm flipH="1">
              <a:off x="7960191" y="116404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6"/>
            <p:cNvSpPr/>
            <p:nvPr/>
          </p:nvSpPr>
          <p:spPr>
            <a:xfrm flipH="1">
              <a:off x="7451461" y="81322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6"/>
            <p:cNvSpPr/>
            <p:nvPr/>
          </p:nvSpPr>
          <p:spPr>
            <a:xfrm flipH="1">
              <a:off x="7051788" y="857164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6"/>
            <p:cNvSpPr/>
            <p:nvPr/>
          </p:nvSpPr>
          <p:spPr>
            <a:xfrm flipH="1">
              <a:off x="5434399" y="459141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9"/>
                    <a:pt x="2631" y="3391"/>
                    <a:pt x="1709" y="3391"/>
                  </a:cubicBezTo>
                  <a:cubicBezTo>
                    <a:pt x="787" y="3418"/>
                    <a:pt x="0" y="2659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6"/>
            <p:cNvSpPr/>
            <p:nvPr/>
          </p:nvSpPr>
          <p:spPr>
            <a:xfrm flipH="1">
              <a:off x="8303715" y="3026437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683"/>
                  </a:cubicBezTo>
                  <a:cubicBezTo>
                    <a:pt x="3391" y="2605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6"/>
            <p:cNvSpPr/>
            <p:nvPr/>
          </p:nvSpPr>
          <p:spPr>
            <a:xfrm flipH="1">
              <a:off x="8303715" y="2806674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1" y="3391"/>
                    <a:pt x="1709" y="3391"/>
                  </a:cubicBezTo>
                  <a:cubicBezTo>
                    <a:pt x="787" y="3418"/>
                    <a:pt x="0" y="2631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6"/>
            <p:cNvSpPr/>
            <p:nvPr/>
          </p:nvSpPr>
          <p:spPr>
            <a:xfrm flipH="1">
              <a:off x="7991941" y="36459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6"/>
            <p:cNvSpPr/>
            <p:nvPr/>
          </p:nvSpPr>
          <p:spPr>
            <a:xfrm flipH="1">
              <a:off x="7266690" y="716357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6"/>
            <p:cNvSpPr/>
            <p:nvPr/>
          </p:nvSpPr>
          <p:spPr>
            <a:xfrm flipH="1">
              <a:off x="7266690" y="9230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6"/>
            <p:cNvSpPr/>
            <p:nvPr/>
          </p:nvSpPr>
          <p:spPr>
            <a:xfrm flipH="1">
              <a:off x="6824702" y="59262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6"/>
            <p:cNvSpPr/>
            <p:nvPr/>
          </p:nvSpPr>
          <p:spPr>
            <a:xfrm flipH="1">
              <a:off x="5903245" y="796934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6"/>
            <p:cNvSpPr/>
            <p:nvPr/>
          </p:nvSpPr>
          <p:spPr>
            <a:xfrm flipH="1">
              <a:off x="6774226" y="171349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6"/>
            <p:cNvSpPr/>
            <p:nvPr/>
          </p:nvSpPr>
          <p:spPr>
            <a:xfrm flipH="1">
              <a:off x="7715189" y="10037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6"/>
            <p:cNvSpPr/>
            <p:nvPr/>
          </p:nvSpPr>
          <p:spPr>
            <a:xfrm flipH="1">
              <a:off x="8775803" y="2078961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32" y="3391"/>
                    <a:pt x="1709" y="3391"/>
                  </a:cubicBezTo>
                  <a:cubicBezTo>
                    <a:pt x="760" y="3391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6"/>
            <p:cNvSpPr/>
            <p:nvPr/>
          </p:nvSpPr>
          <p:spPr>
            <a:xfrm flipH="1">
              <a:off x="7485643" y="126743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6"/>
            <p:cNvSpPr/>
            <p:nvPr/>
          </p:nvSpPr>
          <p:spPr>
            <a:xfrm flipH="1">
              <a:off x="8185686" y="81322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6"/>
            <p:cNvSpPr/>
            <p:nvPr/>
          </p:nvSpPr>
          <p:spPr>
            <a:xfrm flipH="1">
              <a:off x="8312658" y="1443259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80"/>
                    <a:pt x="353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6"/>
            <p:cNvSpPr/>
            <p:nvPr/>
          </p:nvSpPr>
          <p:spPr>
            <a:xfrm flipH="1">
              <a:off x="8548717" y="4516043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6"/>
            <p:cNvSpPr/>
            <p:nvPr/>
          </p:nvSpPr>
          <p:spPr>
            <a:xfrm flipH="1">
              <a:off x="8068467" y="2311779"/>
              <a:ext cx="50507" cy="51287"/>
            </a:xfrm>
            <a:custGeom>
              <a:avLst/>
              <a:gdLst/>
              <a:ahLst/>
              <a:cxnLst/>
              <a:rect l="l" t="t" r="r" b="b"/>
              <a:pathLst>
                <a:path w="1683" h="1709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6"/>
            <p:cNvSpPr/>
            <p:nvPr/>
          </p:nvSpPr>
          <p:spPr>
            <a:xfrm flipH="1">
              <a:off x="8068467" y="258282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354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6"/>
            <p:cNvSpPr/>
            <p:nvPr/>
          </p:nvSpPr>
          <p:spPr>
            <a:xfrm flipH="1">
              <a:off x="7077026" y="159709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1"/>
                  </a:moveTo>
                  <a:cubicBezTo>
                    <a:pt x="1" y="353"/>
                    <a:pt x="380" y="0"/>
                    <a:pt x="842" y="0"/>
                  </a:cubicBezTo>
                  <a:cubicBezTo>
                    <a:pt x="1330" y="0"/>
                    <a:pt x="1710" y="353"/>
                    <a:pt x="1710" y="841"/>
                  </a:cubicBezTo>
                  <a:cubicBezTo>
                    <a:pt x="1710" y="1302"/>
                    <a:pt x="1330" y="1682"/>
                    <a:pt x="842" y="1682"/>
                  </a:cubicBezTo>
                  <a:cubicBezTo>
                    <a:pt x="380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6"/>
            <p:cNvSpPr/>
            <p:nvPr/>
          </p:nvSpPr>
          <p:spPr>
            <a:xfrm flipH="1">
              <a:off x="5155186" y="71635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407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6"/>
            <p:cNvSpPr/>
            <p:nvPr/>
          </p:nvSpPr>
          <p:spPr>
            <a:xfrm flipH="1">
              <a:off x="7266690" y="2449345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41"/>
                  </a:moveTo>
                  <a:cubicBezTo>
                    <a:pt x="0" y="380"/>
                    <a:pt x="353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29"/>
                    <a:pt x="1302" y="1709"/>
                    <a:pt x="841" y="1709"/>
                  </a:cubicBezTo>
                  <a:cubicBezTo>
                    <a:pt x="407" y="1736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6"/>
            <p:cNvSpPr/>
            <p:nvPr/>
          </p:nvSpPr>
          <p:spPr>
            <a:xfrm flipH="1">
              <a:off x="8732678" y="272933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2"/>
                  </a:moveTo>
                  <a:cubicBezTo>
                    <a:pt x="1" y="380"/>
                    <a:pt x="381" y="1"/>
                    <a:pt x="869" y="1"/>
                  </a:cubicBezTo>
                  <a:cubicBezTo>
                    <a:pt x="1330" y="1"/>
                    <a:pt x="1710" y="380"/>
                    <a:pt x="1710" y="842"/>
                  </a:cubicBezTo>
                  <a:cubicBezTo>
                    <a:pt x="1710" y="1330"/>
                    <a:pt x="1330" y="1682"/>
                    <a:pt x="869" y="1682"/>
                  </a:cubicBezTo>
                  <a:cubicBezTo>
                    <a:pt x="381" y="1682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6"/>
            <p:cNvSpPr/>
            <p:nvPr/>
          </p:nvSpPr>
          <p:spPr>
            <a:xfrm flipH="1">
              <a:off x="8690334" y="1846984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6"/>
            <p:cNvSpPr/>
            <p:nvPr/>
          </p:nvSpPr>
          <p:spPr>
            <a:xfrm flipH="1">
              <a:off x="8617080" y="1846984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53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6"/>
            <p:cNvSpPr/>
            <p:nvPr/>
          </p:nvSpPr>
          <p:spPr>
            <a:xfrm flipH="1">
              <a:off x="8801041" y="1846984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30"/>
                    <a:pt x="353" y="1709"/>
                    <a:pt x="841" y="1709"/>
                  </a:cubicBezTo>
                  <a:cubicBezTo>
                    <a:pt x="1302" y="1709"/>
                    <a:pt x="1682" y="1330"/>
                    <a:pt x="1682" y="841"/>
                  </a:cubicBezTo>
                  <a:cubicBezTo>
                    <a:pt x="1682" y="380"/>
                    <a:pt x="1302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6"/>
            <p:cNvSpPr/>
            <p:nvPr/>
          </p:nvSpPr>
          <p:spPr>
            <a:xfrm flipH="1">
              <a:off x="7880424" y="1325230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6"/>
            <p:cNvSpPr/>
            <p:nvPr/>
          </p:nvSpPr>
          <p:spPr>
            <a:xfrm flipH="1">
              <a:off x="6954106" y="7236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6"/>
            <p:cNvSpPr/>
            <p:nvPr/>
          </p:nvSpPr>
          <p:spPr>
            <a:xfrm flipH="1">
              <a:off x="6592695" y="643103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407" y="1736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6"/>
            <p:cNvSpPr/>
            <p:nvPr/>
          </p:nvSpPr>
          <p:spPr>
            <a:xfrm flipH="1">
              <a:off x="6255713" y="567387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6"/>
            <p:cNvSpPr/>
            <p:nvPr/>
          </p:nvSpPr>
          <p:spPr>
            <a:xfrm flipH="1">
              <a:off x="5568694" y="30284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02" y="1"/>
                    <a:pt x="1682" y="353"/>
                    <a:pt x="1682" y="841"/>
                  </a:cubicBezTo>
                  <a:cubicBezTo>
                    <a:pt x="1682" y="1303"/>
                    <a:pt x="1302" y="1682"/>
                    <a:pt x="841" y="1682"/>
                  </a:cubicBezTo>
                  <a:cubicBezTo>
                    <a:pt x="380" y="1682"/>
                    <a:pt x="0" y="1303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6"/>
            <p:cNvSpPr/>
            <p:nvPr/>
          </p:nvSpPr>
          <p:spPr>
            <a:xfrm flipH="1">
              <a:off x="5281378" y="328088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6"/>
            <p:cNvSpPr/>
            <p:nvPr/>
          </p:nvSpPr>
          <p:spPr>
            <a:xfrm flipH="1">
              <a:off x="4913456" y="244240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6"/>
            <p:cNvSpPr/>
            <p:nvPr/>
          </p:nvSpPr>
          <p:spPr>
            <a:xfrm flipH="1">
              <a:off x="4913456" y="328088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6"/>
            <p:cNvSpPr/>
            <p:nvPr/>
          </p:nvSpPr>
          <p:spPr>
            <a:xfrm flipH="1">
              <a:off x="4807640" y="150639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6"/>
            <p:cNvSpPr/>
            <p:nvPr/>
          </p:nvSpPr>
          <p:spPr>
            <a:xfrm flipH="1">
              <a:off x="6413625" y="397291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6"/>
            <p:cNvSpPr/>
            <p:nvPr/>
          </p:nvSpPr>
          <p:spPr>
            <a:xfrm flipH="1">
              <a:off x="6493392" y="864516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408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6"/>
            <p:cNvSpPr/>
            <p:nvPr/>
          </p:nvSpPr>
          <p:spPr>
            <a:xfrm flipH="1">
              <a:off x="5818587" y="630889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380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6"/>
            <p:cNvSpPr/>
            <p:nvPr/>
          </p:nvSpPr>
          <p:spPr>
            <a:xfrm flipH="1">
              <a:off x="6683865" y="43879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6"/>
            <p:cNvSpPr/>
            <p:nvPr/>
          </p:nvSpPr>
          <p:spPr>
            <a:xfrm flipH="1">
              <a:off x="5908947" y="422499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1" y="381"/>
                    <a:pt x="1" y="842"/>
                  </a:cubicBezTo>
                  <a:cubicBezTo>
                    <a:pt x="1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42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6"/>
            <p:cNvSpPr/>
            <p:nvPr/>
          </p:nvSpPr>
          <p:spPr>
            <a:xfrm flipH="1">
              <a:off x="4993222" y="459141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6"/>
            <p:cNvSpPr/>
            <p:nvPr/>
          </p:nvSpPr>
          <p:spPr>
            <a:xfrm flipH="1">
              <a:off x="5221148" y="140045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6"/>
            <p:cNvSpPr/>
            <p:nvPr/>
          </p:nvSpPr>
          <p:spPr>
            <a:xfrm flipH="1">
              <a:off x="5908947" y="341112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41" y="1709"/>
                  </a:cubicBezTo>
                  <a:cubicBezTo>
                    <a:pt x="380" y="1736"/>
                    <a:pt x="1" y="1330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6"/>
            <p:cNvSpPr/>
            <p:nvPr/>
          </p:nvSpPr>
          <p:spPr>
            <a:xfrm flipH="1">
              <a:off x="5908947" y="260535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" y="868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6"/>
            <p:cNvSpPr/>
            <p:nvPr/>
          </p:nvSpPr>
          <p:spPr>
            <a:xfrm flipH="1">
              <a:off x="6421758" y="40742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6"/>
            <p:cNvSpPr/>
            <p:nvPr/>
          </p:nvSpPr>
          <p:spPr>
            <a:xfrm flipH="1">
              <a:off x="6421758" y="12215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6"/>
            <p:cNvSpPr/>
            <p:nvPr/>
          </p:nvSpPr>
          <p:spPr>
            <a:xfrm flipH="1">
              <a:off x="6421758" y="20273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6"/>
            <p:cNvSpPr/>
            <p:nvPr/>
          </p:nvSpPr>
          <p:spPr>
            <a:xfrm flipH="1">
              <a:off x="7291928" y="1106247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6"/>
            <p:cNvSpPr/>
            <p:nvPr/>
          </p:nvSpPr>
          <p:spPr>
            <a:xfrm flipH="1">
              <a:off x="7285416" y="520992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1682" y="842"/>
                  </a:move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682" y="381"/>
                    <a:pt x="1682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6"/>
            <p:cNvSpPr/>
            <p:nvPr/>
          </p:nvSpPr>
          <p:spPr>
            <a:xfrm flipH="1">
              <a:off x="7285416" y="405423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6"/>
            <p:cNvSpPr/>
            <p:nvPr/>
          </p:nvSpPr>
          <p:spPr>
            <a:xfrm flipH="1">
              <a:off x="7286226" y="211679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682" y="1330"/>
                    <a:pt x="1682" y="869"/>
                  </a:cubicBezTo>
                  <a:cubicBezTo>
                    <a:pt x="1682" y="381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6"/>
            <p:cNvSpPr/>
            <p:nvPr/>
          </p:nvSpPr>
          <p:spPr>
            <a:xfrm flipH="1">
              <a:off x="7541011" y="430662"/>
              <a:ext cx="51287" cy="51347"/>
            </a:xfrm>
            <a:custGeom>
              <a:avLst/>
              <a:gdLst/>
              <a:ahLst/>
              <a:cxnLst/>
              <a:rect l="l" t="t" r="r" b="b"/>
              <a:pathLst>
                <a:path w="1709" h="1711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14"/>
                    <a:pt x="356" y="1710"/>
                    <a:pt x="797" y="1710"/>
                  </a:cubicBezTo>
                  <a:cubicBezTo>
                    <a:pt x="812" y="1710"/>
                    <a:pt x="826" y="1710"/>
                    <a:pt x="841" y="1709"/>
                  </a:cubicBezTo>
                  <a:cubicBezTo>
                    <a:pt x="1329" y="1709"/>
                    <a:pt x="1709" y="1329"/>
                    <a:pt x="1709" y="841"/>
                  </a:cubicBezTo>
                  <a:cubicBezTo>
                    <a:pt x="1709" y="380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6"/>
            <p:cNvSpPr/>
            <p:nvPr/>
          </p:nvSpPr>
          <p:spPr>
            <a:xfrm flipH="1">
              <a:off x="7541011" y="96921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6"/>
            <p:cNvSpPr/>
            <p:nvPr/>
          </p:nvSpPr>
          <p:spPr>
            <a:xfrm flipH="1">
              <a:off x="7789254" y="1548264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6"/>
            <p:cNvSpPr/>
            <p:nvPr/>
          </p:nvSpPr>
          <p:spPr>
            <a:xfrm flipH="1">
              <a:off x="7724132" y="171349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6"/>
            <p:cNvSpPr/>
            <p:nvPr/>
          </p:nvSpPr>
          <p:spPr>
            <a:xfrm flipH="1">
              <a:off x="7563789" y="2476203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6"/>
            <p:cNvSpPr/>
            <p:nvPr/>
          </p:nvSpPr>
          <p:spPr>
            <a:xfrm flipH="1">
              <a:off x="7589027" y="1468468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6"/>
            <p:cNvSpPr/>
            <p:nvPr/>
          </p:nvSpPr>
          <p:spPr>
            <a:xfrm flipH="1">
              <a:off x="6799464" y="127394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68"/>
                  </a:moveTo>
                  <a:cubicBezTo>
                    <a:pt x="1" y="380"/>
                    <a:pt x="381" y="0"/>
                    <a:pt x="869" y="0"/>
                  </a:cubicBezTo>
                  <a:cubicBezTo>
                    <a:pt x="1330" y="0"/>
                    <a:pt x="1710" y="380"/>
                    <a:pt x="1710" y="868"/>
                  </a:cubicBezTo>
                  <a:cubicBezTo>
                    <a:pt x="1710" y="1329"/>
                    <a:pt x="1330" y="1709"/>
                    <a:pt x="869" y="1709"/>
                  </a:cubicBezTo>
                  <a:cubicBezTo>
                    <a:pt x="408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6"/>
            <p:cNvSpPr/>
            <p:nvPr/>
          </p:nvSpPr>
          <p:spPr>
            <a:xfrm flipH="1">
              <a:off x="6709104" y="630889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3" y="1"/>
                    <a:pt x="842" y="1"/>
                  </a:cubicBezTo>
                  <a:cubicBezTo>
                    <a:pt x="1303" y="1"/>
                    <a:pt x="1683" y="380"/>
                    <a:pt x="1683" y="868"/>
                  </a:cubicBezTo>
                  <a:cubicBezTo>
                    <a:pt x="1683" y="1330"/>
                    <a:pt x="1303" y="1709"/>
                    <a:pt x="842" y="1709"/>
                  </a:cubicBezTo>
                  <a:cubicBezTo>
                    <a:pt x="353" y="1709"/>
                    <a:pt x="1" y="1330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6"/>
            <p:cNvSpPr/>
            <p:nvPr/>
          </p:nvSpPr>
          <p:spPr>
            <a:xfrm flipH="1">
              <a:off x="8333815" y="675664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6"/>
            <p:cNvSpPr/>
            <p:nvPr/>
          </p:nvSpPr>
          <p:spPr>
            <a:xfrm flipH="1">
              <a:off x="8068467" y="1017537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6"/>
            <p:cNvSpPr/>
            <p:nvPr/>
          </p:nvSpPr>
          <p:spPr>
            <a:xfrm flipH="1">
              <a:off x="7986239" y="854733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6"/>
            <p:cNvSpPr/>
            <p:nvPr/>
          </p:nvSpPr>
          <p:spPr>
            <a:xfrm flipH="1">
              <a:off x="8312658" y="132114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extrusionOk="0">
                  <a:moveTo>
                    <a:pt x="842" y="1"/>
                  </a:moveTo>
                  <a:cubicBezTo>
                    <a:pt x="353" y="1"/>
                    <a:pt x="1" y="380"/>
                    <a:pt x="1" y="841"/>
                  </a:cubicBezTo>
                  <a:cubicBezTo>
                    <a:pt x="1" y="1330"/>
                    <a:pt x="408" y="1682"/>
                    <a:pt x="842" y="1682"/>
                  </a:cubicBezTo>
                  <a:cubicBezTo>
                    <a:pt x="1303" y="1682"/>
                    <a:pt x="1683" y="1330"/>
                    <a:pt x="1683" y="841"/>
                  </a:cubicBezTo>
                  <a:cubicBezTo>
                    <a:pt x="1683" y="380"/>
                    <a:pt x="1303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6"/>
            <p:cNvSpPr/>
            <p:nvPr/>
          </p:nvSpPr>
          <p:spPr>
            <a:xfrm flipH="1">
              <a:off x="8312658" y="1198228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6"/>
            <p:cNvSpPr/>
            <p:nvPr/>
          </p:nvSpPr>
          <p:spPr>
            <a:xfrm flipH="1">
              <a:off x="8238594" y="1198228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6"/>
            <p:cNvSpPr/>
            <p:nvPr/>
          </p:nvSpPr>
          <p:spPr>
            <a:xfrm flipH="1">
              <a:off x="8011478" y="90602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6"/>
            <p:cNvSpPr/>
            <p:nvPr/>
          </p:nvSpPr>
          <p:spPr>
            <a:xfrm flipH="1">
              <a:off x="8694415" y="-91932"/>
              <a:ext cx="30" cy="1667896"/>
            </a:xfrm>
            <a:custGeom>
              <a:avLst/>
              <a:gdLst/>
              <a:ahLst/>
              <a:cxnLst/>
              <a:rect l="l" t="t" r="r" b="b"/>
              <a:pathLst>
                <a:path w="1" h="55578" fill="none" extrusionOk="0">
                  <a:moveTo>
                    <a:pt x="0" y="1"/>
                  </a:moveTo>
                  <a:lnTo>
                    <a:pt x="0" y="5557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6"/>
            <p:cNvSpPr/>
            <p:nvPr/>
          </p:nvSpPr>
          <p:spPr>
            <a:xfrm flipH="1">
              <a:off x="8643128" y="1577554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1"/>
                    <a:pt x="1682" y="1"/>
                  </a:cubicBezTo>
                  <a:cubicBezTo>
                    <a:pt x="2632" y="1"/>
                    <a:pt x="3391" y="787"/>
                    <a:pt x="3391" y="1682"/>
                  </a:cubicBezTo>
                  <a:cubicBezTo>
                    <a:pt x="3391" y="2632"/>
                    <a:pt x="2605" y="3391"/>
                    <a:pt x="1682" y="3391"/>
                  </a:cubicBezTo>
                  <a:cubicBezTo>
                    <a:pt x="733" y="3391"/>
                    <a:pt x="1" y="2632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6"/>
            <p:cNvSpPr/>
            <p:nvPr/>
          </p:nvSpPr>
          <p:spPr>
            <a:xfrm flipH="1">
              <a:off x="8773372" y="-82989"/>
              <a:ext cx="105035" cy="1429406"/>
            </a:xfrm>
            <a:custGeom>
              <a:avLst/>
              <a:gdLst/>
              <a:ahLst/>
              <a:cxnLst/>
              <a:rect l="l" t="t" r="r" b="b"/>
              <a:pathLst>
                <a:path w="3500" h="47631" fill="none" extrusionOk="0">
                  <a:moveTo>
                    <a:pt x="3499" y="1"/>
                  </a:moveTo>
                  <a:lnTo>
                    <a:pt x="3499" y="44104"/>
                  </a:lnTo>
                  <a:lnTo>
                    <a:pt x="0" y="4763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6"/>
            <p:cNvSpPr/>
            <p:nvPr/>
          </p:nvSpPr>
          <p:spPr>
            <a:xfrm flipH="1">
              <a:off x="8474652" y="-123683"/>
              <a:ext cx="110707" cy="1960913"/>
            </a:xfrm>
            <a:custGeom>
              <a:avLst/>
              <a:gdLst/>
              <a:ahLst/>
              <a:cxnLst/>
              <a:rect l="l" t="t" r="r" b="b"/>
              <a:pathLst>
                <a:path w="3689" h="65342" fill="none" extrusionOk="0">
                  <a:moveTo>
                    <a:pt x="3689" y="65342"/>
                  </a:moveTo>
                  <a:lnTo>
                    <a:pt x="3689" y="42856"/>
                  </a:lnTo>
                  <a:lnTo>
                    <a:pt x="0" y="3911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 flipH="1">
              <a:off x="8423365" y="1837201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60"/>
                    <a:pt x="3391" y="1683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60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 flipH="1">
              <a:off x="8875136" y="1341495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 flipH="1">
              <a:off x="8573145" y="1898271"/>
              <a:ext cx="71664" cy="2254771"/>
            </a:xfrm>
            <a:custGeom>
              <a:avLst/>
              <a:gdLst/>
              <a:ahLst/>
              <a:cxnLst/>
              <a:rect l="l" t="t" r="r" b="b"/>
              <a:pathLst>
                <a:path w="2388" h="75134" fill="none" extrusionOk="0">
                  <a:moveTo>
                    <a:pt x="2388" y="75133"/>
                  </a:moveTo>
                  <a:lnTo>
                    <a:pt x="2388" y="18200"/>
                  </a:lnTo>
                  <a:lnTo>
                    <a:pt x="1" y="15813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 flipH="1">
              <a:off x="8523478" y="415382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710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 flipH="1">
              <a:off x="8653722" y="1895810"/>
              <a:ext cx="104225" cy="2026065"/>
            </a:xfrm>
            <a:custGeom>
              <a:avLst/>
              <a:gdLst/>
              <a:ahLst/>
              <a:cxnLst/>
              <a:rect l="l" t="t" r="r" b="b"/>
              <a:pathLst>
                <a:path w="3473" h="67513" fill="none" extrusionOk="0">
                  <a:moveTo>
                    <a:pt x="1" y="67512"/>
                  </a:moveTo>
                  <a:lnTo>
                    <a:pt x="3473" y="64013"/>
                  </a:lnTo>
                  <a:lnTo>
                    <a:pt x="3473" y="19910"/>
                  </a:lnTo>
                  <a:lnTo>
                    <a:pt x="1411" y="17821"/>
                  </a:lnTo>
                  <a:lnTo>
                    <a:pt x="141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 flipH="1">
              <a:off x="8263832" y="1248704"/>
              <a:ext cx="201067" cy="3163174"/>
            </a:xfrm>
            <a:custGeom>
              <a:avLst/>
              <a:gdLst/>
              <a:ahLst/>
              <a:cxnLst/>
              <a:rect l="l" t="t" r="r" b="b"/>
              <a:pathLst>
                <a:path w="6700" h="105404" fill="none" extrusionOk="0">
                  <a:moveTo>
                    <a:pt x="3716" y="105404"/>
                  </a:moveTo>
                  <a:lnTo>
                    <a:pt x="3716" y="82972"/>
                  </a:lnTo>
                  <a:lnTo>
                    <a:pt x="0" y="79229"/>
                  </a:lnTo>
                  <a:lnTo>
                    <a:pt x="0" y="40117"/>
                  </a:lnTo>
                  <a:lnTo>
                    <a:pt x="6700" y="33390"/>
                  </a:lnTo>
                  <a:lnTo>
                    <a:pt x="670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6"/>
            <p:cNvSpPr/>
            <p:nvPr/>
          </p:nvSpPr>
          <p:spPr>
            <a:xfrm flipH="1">
              <a:off x="8303715" y="4413469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2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60"/>
                    <a:pt x="3391" y="1682"/>
                  </a:cubicBezTo>
                  <a:cubicBezTo>
                    <a:pt x="3391" y="2632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6"/>
            <p:cNvSpPr/>
            <p:nvPr/>
          </p:nvSpPr>
          <p:spPr>
            <a:xfrm flipH="1">
              <a:off x="8722895" y="36459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709"/>
                  </a:cubicBezTo>
                  <a:cubicBezTo>
                    <a:pt x="3391" y="2658"/>
                    <a:pt x="2632" y="3391"/>
                    <a:pt x="1709" y="3391"/>
                  </a:cubicBezTo>
                  <a:cubicBezTo>
                    <a:pt x="787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6"/>
            <p:cNvSpPr/>
            <p:nvPr/>
          </p:nvSpPr>
          <p:spPr>
            <a:xfrm flipH="1">
              <a:off x="8755456" y="3917764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682"/>
                    <a:pt x="841" y="1682"/>
                  </a:cubicBezTo>
                  <a:cubicBezTo>
                    <a:pt x="380" y="1682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26"/>
            <p:cNvSpPr/>
            <p:nvPr/>
          </p:nvSpPr>
          <p:spPr>
            <a:xfrm flipH="1">
              <a:off x="8772561" y="1622329"/>
              <a:ext cx="232818" cy="2022764"/>
            </a:xfrm>
            <a:custGeom>
              <a:avLst/>
              <a:gdLst/>
              <a:ahLst/>
              <a:cxnLst/>
              <a:rect l="l" t="t" r="r" b="b"/>
              <a:pathLst>
                <a:path w="7758" h="67403" fill="none" extrusionOk="0">
                  <a:moveTo>
                    <a:pt x="7758" y="67403"/>
                  </a:moveTo>
                  <a:lnTo>
                    <a:pt x="7758" y="44809"/>
                  </a:lnTo>
                  <a:lnTo>
                    <a:pt x="0" y="37051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26"/>
            <p:cNvSpPr/>
            <p:nvPr/>
          </p:nvSpPr>
          <p:spPr>
            <a:xfrm flipH="1">
              <a:off x="8826279" y="1898271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599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6"/>
            <p:cNvSpPr/>
            <p:nvPr/>
          </p:nvSpPr>
          <p:spPr>
            <a:xfrm flipH="1">
              <a:off x="6844239" y="1112759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3391" y="1682"/>
                  </a:moveTo>
                  <a:cubicBezTo>
                    <a:pt x="3391" y="2632"/>
                    <a:pt x="2632" y="3391"/>
                    <a:pt x="1682" y="3391"/>
                  </a:cubicBezTo>
                  <a:cubicBezTo>
                    <a:pt x="760" y="3391"/>
                    <a:pt x="0" y="2632"/>
                    <a:pt x="0" y="1682"/>
                  </a:cubicBezTo>
                  <a:cubicBezTo>
                    <a:pt x="0" y="733"/>
                    <a:pt x="760" y="1"/>
                    <a:pt x="1682" y="1"/>
                  </a:cubicBezTo>
                  <a:cubicBezTo>
                    <a:pt x="2632" y="1"/>
                    <a:pt x="3391" y="733"/>
                    <a:pt x="339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6"/>
            <p:cNvSpPr/>
            <p:nvPr/>
          </p:nvSpPr>
          <p:spPr>
            <a:xfrm flipH="1">
              <a:off x="6869447" y="139521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709" y="1330"/>
                    <a:pt x="1709" y="842"/>
                  </a:cubicBezTo>
                  <a:cubicBezTo>
                    <a:pt x="1709" y="381"/>
                    <a:pt x="1329" y="1"/>
                    <a:pt x="841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6"/>
            <p:cNvSpPr/>
            <p:nvPr/>
          </p:nvSpPr>
          <p:spPr>
            <a:xfrm flipH="1">
              <a:off x="7788444" y="1215333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6"/>
            <p:cNvSpPr/>
            <p:nvPr/>
          </p:nvSpPr>
          <p:spPr>
            <a:xfrm flipH="1">
              <a:off x="7637853" y="198046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6"/>
            <p:cNvSpPr/>
            <p:nvPr/>
          </p:nvSpPr>
          <p:spPr>
            <a:xfrm flipH="1">
              <a:off x="7561358" y="2582829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6"/>
            <p:cNvSpPr/>
            <p:nvPr/>
          </p:nvSpPr>
          <p:spPr>
            <a:xfrm flipH="1">
              <a:off x="8871865" y="2238524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extrusionOk="0">
                  <a:moveTo>
                    <a:pt x="841" y="0"/>
                  </a:moveTo>
                  <a:cubicBezTo>
                    <a:pt x="380" y="0"/>
                    <a:pt x="1" y="380"/>
                    <a:pt x="1" y="868"/>
                  </a:cubicBezTo>
                  <a:cubicBezTo>
                    <a:pt x="1" y="1329"/>
                    <a:pt x="380" y="1709"/>
                    <a:pt x="841" y="1709"/>
                  </a:cubicBezTo>
                  <a:cubicBezTo>
                    <a:pt x="1330" y="1709"/>
                    <a:pt x="1709" y="1329"/>
                    <a:pt x="1709" y="868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6"/>
            <p:cNvSpPr/>
            <p:nvPr/>
          </p:nvSpPr>
          <p:spPr>
            <a:xfrm flipH="1">
              <a:off x="6895496" y="1215333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0"/>
                  </a:moveTo>
                  <a:lnTo>
                    <a:pt x="0" y="5995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6"/>
            <p:cNvSpPr/>
            <p:nvPr/>
          </p:nvSpPr>
          <p:spPr>
            <a:xfrm flipH="1">
              <a:off x="6875959" y="-68314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6"/>
            <p:cNvSpPr/>
            <p:nvPr/>
          </p:nvSpPr>
          <p:spPr>
            <a:xfrm flipH="1">
              <a:off x="7689140" y="2713883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6"/>
            <p:cNvSpPr/>
            <p:nvPr/>
          </p:nvSpPr>
          <p:spPr>
            <a:xfrm flipH="1">
              <a:off x="7789254" y="164999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6"/>
            <p:cNvSpPr/>
            <p:nvPr/>
          </p:nvSpPr>
          <p:spPr>
            <a:xfrm flipH="1">
              <a:off x="7714379" y="1700475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6"/>
            <p:cNvSpPr/>
            <p:nvPr/>
          </p:nvSpPr>
          <p:spPr>
            <a:xfrm flipH="1">
              <a:off x="6207697" y="640672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682" y="353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6"/>
            <p:cNvSpPr/>
            <p:nvPr/>
          </p:nvSpPr>
          <p:spPr>
            <a:xfrm flipH="1">
              <a:off x="7814492" y="1265810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6"/>
            <p:cNvSpPr/>
            <p:nvPr/>
          </p:nvSpPr>
          <p:spPr>
            <a:xfrm flipH="1">
              <a:off x="7608564" y="1764756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6"/>
            <p:cNvSpPr/>
            <p:nvPr/>
          </p:nvSpPr>
          <p:spPr>
            <a:xfrm flipH="1">
              <a:off x="7614265" y="1525457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6"/>
            <p:cNvSpPr/>
            <p:nvPr/>
          </p:nvSpPr>
          <p:spPr>
            <a:xfrm flipH="1">
              <a:off x="5699748" y="8742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6"/>
            <p:cNvSpPr/>
            <p:nvPr/>
          </p:nvSpPr>
          <p:spPr>
            <a:xfrm flipH="1">
              <a:off x="5574396" y="63497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68" y="1709"/>
                  </a:cubicBezTo>
                  <a:cubicBezTo>
                    <a:pt x="407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6"/>
            <p:cNvSpPr/>
            <p:nvPr/>
          </p:nvSpPr>
          <p:spPr>
            <a:xfrm flipH="1">
              <a:off x="5648490" y="140045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303"/>
                    <a:pt x="380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6"/>
            <p:cNvSpPr/>
            <p:nvPr/>
          </p:nvSpPr>
          <p:spPr>
            <a:xfrm flipH="1">
              <a:off x="5571155" y="7424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6"/>
            <p:cNvSpPr/>
            <p:nvPr/>
          </p:nvSpPr>
          <p:spPr>
            <a:xfrm flipH="1">
              <a:off x="5724176" y="-139948"/>
              <a:ext cx="100954" cy="1013438"/>
            </a:xfrm>
            <a:custGeom>
              <a:avLst/>
              <a:gdLst/>
              <a:ahLst/>
              <a:cxnLst/>
              <a:rect l="l" t="t" r="r" b="b"/>
              <a:pathLst>
                <a:path w="3364" h="33770" fill="none" extrusionOk="0">
                  <a:moveTo>
                    <a:pt x="3363" y="33769"/>
                  </a:moveTo>
                  <a:lnTo>
                    <a:pt x="3363" y="25904"/>
                  </a:lnTo>
                  <a:lnTo>
                    <a:pt x="0" y="22567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6"/>
            <p:cNvSpPr/>
            <p:nvPr/>
          </p:nvSpPr>
          <p:spPr>
            <a:xfrm flipH="1">
              <a:off x="5619171" y="-75637"/>
              <a:ext cx="141677" cy="717149"/>
            </a:xfrm>
            <a:custGeom>
              <a:avLst/>
              <a:gdLst/>
              <a:ahLst/>
              <a:cxnLst/>
              <a:rect l="l" t="t" r="r" b="b"/>
              <a:pathLst>
                <a:path w="4721" h="23897" fill="none" extrusionOk="0">
                  <a:moveTo>
                    <a:pt x="4720" y="23896"/>
                  </a:moveTo>
                  <a:lnTo>
                    <a:pt x="1" y="19177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6"/>
            <p:cNvSpPr/>
            <p:nvPr/>
          </p:nvSpPr>
          <p:spPr>
            <a:xfrm flipH="1">
              <a:off x="5625683" y="-314967"/>
              <a:ext cx="48886" cy="455042"/>
            </a:xfrm>
            <a:custGeom>
              <a:avLst/>
              <a:gdLst/>
              <a:ahLst/>
              <a:cxnLst/>
              <a:rect l="l" t="t" r="r" b="b"/>
              <a:pathLst>
                <a:path w="1629" h="15163" fill="none" extrusionOk="0">
                  <a:moveTo>
                    <a:pt x="1" y="15163"/>
                  </a:moveTo>
                  <a:lnTo>
                    <a:pt x="1" y="11881"/>
                  </a:lnTo>
                  <a:lnTo>
                    <a:pt x="1628" y="10281"/>
                  </a:lnTo>
                  <a:lnTo>
                    <a:pt x="1628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6"/>
            <p:cNvSpPr/>
            <p:nvPr/>
          </p:nvSpPr>
          <p:spPr>
            <a:xfrm flipH="1">
              <a:off x="6693649" y="682176"/>
              <a:ext cx="113168" cy="598309"/>
            </a:xfrm>
            <a:custGeom>
              <a:avLst/>
              <a:gdLst/>
              <a:ahLst/>
              <a:cxnLst/>
              <a:rect l="l" t="t" r="r" b="b"/>
              <a:pathLst>
                <a:path w="3771" h="19937" fill="none" extrusionOk="0">
                  <a:moveTo>
                    <a:pt x="1" y="19936"/>
                  </a:moveTo>
                  <a:lnTo>
                    <a:pt x="3771" y="16166"/>
                  </a:lnTo>
                  <a:lnTo>
                    <a:pt x="3771" y="4991"/>
                  </a:lnTo>
                  <a:lnTo>
                    <a:pt x="2415" y="3635"/>
                  </a:lnTo>
                  <a:lnTo>
                    <a:pt x="241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6"/>
            <p:cNvSpPr/>
            <p:nvPr/>
          </p:nvSpPr>
          <p:spPr>
            <a:xfrm flipH="1">
              <a:off x="8772561" y="2289781"/>
              <a:ext cx="125382" cy="449370"/>
            </a:xfrm>
            <a:custGeom>
              <a:avLst/>
              <a:gdLst/>
              <a:ahLst/>
              <a:cxnLst/>
              <a:rect l="l" t="t" r="r" b="b"/>
              <a:pathLst>
                <a:path w="4178" h="14974" fill="none" extrusionOk="0">
                  <a:moveTo>
                    <a:pt x="4178" y="14973"/>
                  </a:moveTo>
                  <a:lnTo>
                    <a:pt x="1438" y="12261"/>
                  </a:lnTo>
                  <a:lnTo>
                    <a:pt x="1438" y="3798"/>
                  </a:lnTo>
                  <a:lnTo>
                    <a:pt x="0" y="233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6"/>
            <p:cNvSpPr/>
            <p:nvPr/>
          </p:nvSpPr>
          <p:spPr>
            <a:xfrm flipH="1">
              <a:off x="7487263" y="-67504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0" y="16871"/>
                  </a:moveTo>
                  <a:lnTo>
                    <a:pt x="2197" y="14674"/>
                  </a:lnTo>
                  <a:lnTo>
                    <a:pt x="219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6"/>
            <p:cNvSpPr/>
            <p:nvPr/>
          </p:nvSpPr>
          <p:spPr>
            <a:xfrm flipH="1">
              <a:off x="6557703" y="-352419"/>
              <a:ext cx="59450" cy="1001254"/>
            </a:xfrm>
            <a:custGeom>
              <a:avLst/>
              <a:gdLst/>
              <a:ahLst/>
              <a:cxnLst/>
              <a:rect l="l" t="t" r="r" b="b"/>
              <a:pathLst>
                <a:path w="1981" h="33364" fill="none" extrusionOk="0">
                  <a:moveTo>
                    <a:pt x="1" y="33363"/>
                  </a:moveTo>
                  <a:lnTo>
                    <a:pt x="1" y="28427"/>
                  </a:lnTo>
                  <a:lnTo>
                    <a:pt x="1981" y="26447"/>
                  </a:lnTo>
                  <a:lnTo>
                    <a:pt x="198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6"/>
            <p:cNvSpPr/>
            <p:nvPr/>
          </p:nvSpPr>
          <p:spPr>
            <a:xfrm flipH="1">
              <a:off x="6657817" y="267047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6"/>
            <p:cNvSpPr/>
            <p:nvPr/>
          </p:nvSpPr>
          <p:spPr>
            <a:xfrm flipH="1">
              <a:off x="6603289" y="-231929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6"/>
            <p:cNvSpPr/>
            <p:nvPr/>
          </p:nvSpPr>
          <p:spPr>
            <a:xfrm flipH="1">
              <a:off x="7328540" y="-65884"/>
              <a:ext cx="59450" cy="593418"/>
            </a:xfrm>
            <a:custGeom>
              <a:avLst/>
              <a:gdLst/>
              <a:ahLst/>
              <a:cxnLst/>
              <a:rect l="l" t="t" r="r" b="b"/>
              <a:pathLst>
                <a:path w="1981" h="19774" fill="none" extrusionOk="0">
                  <a:moveTo>
                    <a:pt x="1980" y="19774"/>
                  </a:moveTo>
                  <a:lnTo>
                    <a:pt x="0" y="17794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6"/>
            <p:cNvSpPr/>
            <p:nvPr/>
          </p:nvSpPr>
          <p:spPr>
            <a:xfrm flipH="1">
              <a:off x="7959380" y="311822"/>
              <a:ext cx="197016" cy="119680"/>
            </a:xfrm>
            <a:custGeom>
              <a:avLst/>
              <a:gdLst/>
              <a:ahLst/>
              <a:cxnLst/>
              <a:rect l="l" t="t" r="r" b="b"/>
              <a:pathLst>
                <a:path w="6565" h="3988" fill="none" extrusionOk="0">
                  <a:moveTo>
                    <a:pt x="6564" y="3987"/>
                  </a:moveTo>
                  <a:lnTo>
                    <a:pt x="0" y="3987"/>
                  </a:lnTo>
                  <a:lnTo>
                    <a:pt x="0" y="0"/>
                  </a:lnTo>
                  <a:lnTo>
                    <a:pt x="6564" y="0"/>
                  </a:ln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6"/>
            <p:cNvSpPr/>
            <p:nvPr/>
          </p:nvSpPr>
          <p:spPr>
            <a:xfrm flipH="1">
              <a:off x="8145803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6"/>
            <p:cNvSpPr/>
            <p:nvPr/>
          </p:nvSpPr>
          <p:spPr>
            <a:xfrm flipH="1">
              <a:off x="8116483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6"/>
            <p:cNvSpPr/>
            <p:nvPr/>
          </p:nvSpPr>
          <p:spPr>
            <a:xfrm flipH="1">
              <a:off x="8088003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6"/>
            <p:cNvSpPr/>
            <p:nvPr/>
          </p:nvSpPr>
          <p:spPr>
            <a:xfrm flipH="1">
              <a:off x="805868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6"/>
            <p:cNvSpPr/>
            <p:nvPr/>
          </p:nvSpPr>
          <p:spPr>
            <a:xfrm flipH="1">
              <a:off x="802858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6"/>
            <p:cNvSpPr/>
            <p:nvPr/>
          </p:nvSpPr>
          <p:spPr>
            <a:xfrm flipH="1">
              <a:off x="800007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6"/>
            <p:cNvSpPr/>
            <p:nvPr/>
          </p:nvSpPr>
          <p:spPr>
            <a:xfrm flipH="1">
              <a:off x="797078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6"/>
            <p:cNvSpPr/>
            <p:nvPr/>
          </p:nvSpPr>
          <p:spPr>
            <a:xfrm flipH="1">
              <a:off x="8145803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6"/>
            <p:cNvSpPr/>
            <p:nvPr/>
          </p:nvSpPr>
          <p:spPr>
            <a:xfrm flipH="1">
              <a:off x="8116483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6"/>
            <p:cNvSpPr/>
            <p:nvPr/>
          </p:nvSpPr>
          <p:spPr>
            <a:xfrm flipH="1">
              <a:off x="8088003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6"/>
            <p:cNvSpPr/>
            <p:nvPr/>
          </p:nvSpPr>
          <p:spPr>
            <a:xfrm flipH="1">
              <a:off x="805868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6"/>
            <p:cNvSpPr/>
            <p:nvPr/>
          </p:nvSpPr>
          <p:spPr>
            <a:xfrm flipH="1">
              <a:off x="802858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6"/>
            <p:cNvSpPr/>
            <p:nvPr/>
          </p:nvSpPr>
          <p:spPr>
            <a:xfrm flipH="1">
              <a:off x="800007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6"/>
            <p:cNvSpPr/>
            <p:nvPr/>
          </p:nvSpPr>
          <p:spPr>
            <a:xfrm flipH="1">
              <a:off x="797078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6"/>
            <p:cNvSpPr/>
            <p:nvPr/>
          </p:nvSpPr>
          <p:spPr>
            <a:xfrm flipH="1">
              <a:off x="6724559" y="-42266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6"/>
            <p:cNvSpPr/>
            <p:nvPr/>
          </p:nvSpPr>
          <p:spPr>
            <a:xfrm flipH="1">
              <a:off x="6263035" y="-67504"/>
              <a:ext cx="254815" cy="932051"/>
            </a:xfrm>
            <a:custGeom>
              <a:avLst/>
              <a:gdLst/>
              <a:ahLst/>
              <a:cxnLst/>
              <a:rect l="l" t="t" r="r" b="b"/>
              <a:pathLst>
                <a:path w="8491" h="31058" fill="none" extrusionOk="0">
                  <a:moveTo>
                    <a:pt x="1" y="31057"/>
                  </a:moveTo>
                  <a:lnTo>
                    <a:pt x="1" y="24764"/>
                  </a:lnTo>
                  <a:lnTo>
                    <a:pt x="8490" y="16275"/>
                  </a:lnTo>
                  <a:lnTo>
                    <a:pt x="849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6"/>
            <p:cNvSpPr/>
            <p:nvPr/>
          </p:nvSpPr>
          <p:spPr>
            <a:xfrm flipH="1">
              <a:off x="6338750" y="-158675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6"/>
            <p:cNvSpPr/>
            <p:nvPr/>
          </p:nvSpPr>
          <p:spPr>
            <a:xfrm flipH="1">
              <a:off x="6207697" y="-158675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6"/>
            <p:cNvSpPr/>
            <p:nvPr/>
          </p:nvSpPr>
          <p:spPr>
            <a:xfrm flipH="1">
              <a:off x="5997687" y="-75637"/>
              <a:ext cx="92821" cy="888896"/>
            </a:xfrm>
            <a:custGeom>
              <a:avLst/>
              <a:gdLst/>
              <a:ahLst/>
              <a:cxnLst/>
              <a:rect l="l" t="t" r="r" b="b"/>
              <a:pathLst>
                <a:path w="3093" h="29620" fill="none" extrusionOk="0">
                  <a:moveTo>
                    <a:pt x="3093" y="29619"/>
                  </a:moveTo>
                  <a:lnTo>
                    <a:pt x="1" y="26500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6"/>
            <p:cNvSpPr/>
            <p:nvPr/>
          </p:nvSpPr>
          <p:spPr>
            <a:xfrm flipH="1">
              <a:off x="5865823" y="-51239"/>
              <a:ext cx="139216" cy="686239"/>
            </a:xfrm>
            <a:custGeom>
              <a:avLst/>
              <a:gdLst/>
              <a:ahLst/>
              <a:cxnLst/>
              <a:rect l="l" t="t" r="r" b="b"/>
              <a:pathLst>
                <a:path w="4639" h="22867" fill="none" extrusionOk="0">
                  <a:moveTo>
                    <a:pt x="4639" y="22866"/>
                  </a:moveTo>
                  <a:lnTo>
                    <a:pt x="1" y="18228"/>
                  </a:lnTo>
                  <a:lnTo>
                    <a:pt x="1" y="7894"/>
                  </a:lnTo>
                  <a:lnTo>
                    <a:pt x="2415" y="5507"/>
                  </a:lnTo>
                  <a:lnTo>
                    <a:pt x="241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6"/>
            <p:cNvSpPr/>
            <p:nvPr/>
          </p:nvSpPr>
          <p:spPr>
            <a:xfrm flipH="1">
              <a:off x="5497090" y="-42266"/>
              <a:ext cx="76525" cy="354088"/>
            </a:xfrm>
            <a:custGeom>
              <a:avLst/>
              <a:gdLst/>
              <a:ahLst/>
              <a:cxnLst/>
              <a:rect l="l" t="t" r="r" b="b"/>
              <a:pathLst>
                <a:path w="2550" h="11799" fill="none" extrusionOk="0">
                  <a:moveTo>
                    <a:pt x="0" y="11799"/>
                  </a:moveTo>
                  <a:lnTo>
                    <a:pt x="2550" y="9249"/>
                  </a:lnTo>
                  <a:lnTo>
                    <a:pt x="255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6"/>
            <p:cNvSpPr/>
            <p:nvPr/>
          </p:nvSpPr>
          <p:spPr>
            <a:xfrm flipH="1">
              <a:off x="5037187" y="-21919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6"/>
            <p:cNvSpPr/>
            <p:nvPr/>
          </p:nvSpPr>
          <p:spPr>
            <a:xfrm flipH="1">
              <a:off x="5179614" y="-21919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6"/>
            <p:cNvSpPr/>
            <p:nvPr/>
          </p:nvSpPr>
          <p:spPr>
            <a:xfrm flipH="1">
              <a:off x="5247167" y="-4033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6"/>
            <p:cNvSpPr/>
            <p:nvPr/>
          </p:nvSpPr>
          <p:spPr>
            <a:xfrm flipH="1">
              <a:off x="4852385" y="20395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6"/>
            <p:cNvSpPr/>
            <p:nvPr/>
          </p:nvSpPr>
          <p:spPr>
            <a:xfrm flipH="1">
              <a:off x="4938694" y="-219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6"/>
            <p:cNvSpPr/>
            <p:nvPr/>
          </p:nvSpPr>
          <p:spPr>
            <a:xfrm flipH="1">
              <a:off x="7945546" y="203546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6"/>
            <p:cNvSpPr/>
            <p:nvPr/>
          </p:nvSpPr>
          <p:spPr>
            <a:xfrm flipH="1">
              <a:off x="7945546" y="160392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6"/>
            <p:cNvSpPr/>
            <p:nvPr/>
          </p:nvSpPr>
          <p:spPr>
            <a:xfrm flipH="1">
              <a:off x="7945546" y="118888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6"/>
            <p:cNvSpPr/>
            <p:nvPr/>
          </p:nvSpPr>
          <p:spPr>
            <a:xfrm flipH="1">
              <a:off x="7945546" y="76574"/>
              <a:ext cx="224685" cy="18756"/>
            </a:xfrm>
            <a:custGeom>
              <a:avLst/>
              <a:gdLst/>
              <a:ahLst/>
              <a:cxnLst/>
              <a:rect l="l" t="t" r="r" b="b"/>
              <a:pathLst>
                <a:path w="7487" h="625" extrusionOk="0">
                  <a:moveTo>
                    <a:pt x="0" y="0"/>
                  </a:moveTo>
                  <a:lnTo>
                    <a:pt x="0" y="624"/>
                  </a:lnTo>
                  <a:lnTo>
                    <a:pt x="7486" y="624"/>
                  </a:lnTo>
                  <a:lnTo>
                    <a:pt x="7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6"/>
            <p:cNvSpPr/>
            <p:nvPr/>
          </p:nvSpPr>
          <p:spPr>
            <a:xfrm flipH="1">
              <a:off x="7945546" y="34230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6"/>
            <p:cNvSpPr/>
            <p:nvPr/>
          </p:nvSpPr>
          <p:spPr>
            <a:xfrm flipH="1">
              <a:off x="8415232" y="2253979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6"/>
            <p:cNvSpPr/>
            <p:nvPr/>
          </p:nvSpPr>
          <p:spPr>
            <a:xfrm flipH="1">
              <a:off x="8415232" y="2197801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6"/>
            <p:cNvSpPr/>
            <p:nvPr/>
          </p:nvSpPr>
          <p:spPr>
            <a:xfrm flipH="1">
              <a:off x="8415232" y="2142462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6"/>
            <p:cNvSpPr/>
            <p:nvPr/>
          </p:nvSpPr>
          <p:spPr>
            <a:xfrm flipH="1">
              <a:off x="8415232" y="2086284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6"/>
            <p:cNvSpPr/>
            <p:nvPr/>
          </p:nvSpPr>
          <p:spPr>
            <a:xfrm flipH="1">
              <a:off x="8415232" y="2030945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5" name="Google Shape;1655;p26"/>
          <p:cNvGrpSpPr/>
          <p:nvPr/>
        </p:nvGrpSpPr>
        <p:grpSpPr>
          <a:xfrm>
            <a:off x="-299012" y="1275484"/>
            <a:ext cx="5085131" cy="6649240"/>
            <a:chOff x="-177834" y="484113"/>
            <a:chExt cx="3813848" cy="4986930"/>
          </a:xfrm>
        </p:grpSpPr>
        <p:sp>
          <p:nvSpPr>
            <p:cNvPr id="1656" name="Google Shape;1656;p26"/>
            <p:cNvSpPr/>
            <p:nvPr/>
          </p:nvSpPr>
          <p:spPr>
            <a:xfrm rot="10800000">
              <a:off x="1850202" y="811211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6"/>
            <p:cNvSpPr/>
            <p:nvPr/>
          </p:nvSpPr>
          <p:spPr>
            <a:xfrm rot="10800000">
              <a:off x="3534251" y="48411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6"/>
            <p:cNvSpPr/>
            <p:nvPr/>
          </p:nvSpPr>
          <p:spPr>
            <a:xfrm rot="10800000" flipH="1">
              <a:off x="352863" y="3493834"/>
              <a:ext cx="324828" cy="1768819"/>
            </a:xfrm>
            <a:custGeom>
              <a:avLst/>
              <a:gdLst/>
              <a:ahLst/>
              <a:cxnLst/>
              <a:rect l="l" t="t" r="r" b="b"/>
              <a:pathLst>
                <a:path w="10824" h="58941" fill="none" extrusionOk="0">
                  <a:moveTo>
                    <a:pt x="1" y="0"/>
                  </a:moveTo>
                  <a:lnTo>
                    <a:pt x="1" y="30569"/>
                  </a:lnTo>
                  <a:lnTo>
                    <a:pt x="10823" y="41391"/>
                  </a:lnTo>
                  <a:lnTo>
                    <a:pt x="10823" y="5894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26"/>
            <p:cNvSpPr/>
            <p:nvPr/>
          </p:nvSpPr>
          <p:spPr>
            <a:xfrm rot="10800000" flipH="1">
              <a:off x="733810" y="4138509"/>
              <a:ext cx="244221" cy="1083451"/>
            </a:xfrm>
            <a:custGeom>
              <a:avLst/>
              <a:gdLst/>
              <a:ahLst/>
              <a:cxnLst/>
              <a:rect l="l" t="t" r="r" b="b"/>
              <a:pathLst>
                <a:path w="8138" h="36103" fill="none" extrusionOk="0">
                  <a:moveTo>
                    <a:pt x="1" y="36102"/>
                  </a:moveTo>
                  <a:lnTo>
                    <a:pt x="1" y="27965"/>
                  </a:lnTo>
                  <a:lnTo>
                    <a:pt x="8138" y="19828"/>
                  </a:lnTo>
                  <a:lnTo>
                    <a:pt x="813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6"/>
            <p:cNvSpPr/>
            <p:nvPr/>
          </p:nvSpPr>
          <p:spPr>
            <a:xfrm rot="10800000" flipH="1">
              <a:off x="591383" y="4342817"/>
              <a:ext cx="30" cy="1015899"/>
            </a:xfrm>
            <a:custGeom>
              <a:avLst/>
              <a:gdLst/>
              <a:ahLst/>
              <a:cxnLst/>
              <a:rect l="l" t="t" r="r" b="b"/>
              <a:pathLst>
                <a:path w="1" h="33852" fill="none" extrusionOk="0">
                  <a:moveTo>
                    <a:pt x="0" y="3385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6"/>
            <p:cNvSpPr/>
            <p:nvPr/>
          </p:nvSpPr>
          <p:spPr>
            <a:xfrm rot="10800000" flipH="1">
              <a:off x="467651" y="4480383"/>
              <a:ext cx="30" cy="808319"/>
            </a:xfrm>
            <a:custGeom>
              <a:avLst/>
              <a:gdLst/>
              <a:ahLst/>
              <a:cxnLst/>
              <a:rect l="l" t="t" r="r" b="b"/>
              <a:pathLst>
                <a:path w="1" h="26935" fill="none" extrusionOk="0">
                  <a:moveTo>
                    <a:pt x="0" y="26934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6"/>
            <p:cNvSpPr/>
            <p:nvPr/>
          </p:nvSpPr>
          <p:spPr>
            <a:xfrm rot="10800000" flipH="1">
              <a:off x="921853" y="3830816"/>
              <a:ext cx="174208" cy="1376499"/>
            </a:xfrm>
            <a:custGeom>
              <a:avLst/>
              <a:gdLst/>
              <a:ahLst/>
              <a:cxnLst/>
              <a:rect l="l" t="t" r="r" b="b"/>
              <a:pathLst>
                <a:path w="5805" h="45868" fill="none" extrusionOk="0">
                  <a:moveTo>
                    <a:pt x="0" y="45867"/>
                  </a:moveTo>
                  <a:lnTo>
                    <a:pt x="0" y="26663"/>
                  </a:lnTo>
                  <a:lnTo>
                    <a:pt x="5805" y="20886"/>
                  </a:lnTo>
                  <a:lnTo>
                    <a:pt x="580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6"/>
            <p:cNvSpPr/>
            <p:nvPr/>
          </p:nvSpPr>
          <p:spPr>
            <a:xfrm rot="10800000" flipH="1">
              <a:off x="1178258" y="3890236"/>
              <a:ext cx="113168" cy="1359393"/>
            </a:xfrm>
            <a:custGeom>
              <a:avLst/>
              <a:gdLst/>
              <a:ahLst/>
              <a:cxnLst/>
              <a:rect l="l" t="t" r="r" b="b"/>
              <a:pathLst>
                <a:path w="3771" h="45298" fill="none" extrusionOk="0">
                  <a:moveTo>
                    <a:pt x="0" y="0"/>
                  </a:moveTo>
                  <a:lnTo>
                    <a:pt x="0" y="34854"/>
                  </a:lnTo>
                  <a:lnTo>
                    <a:pt x="3771" y="38625"/>
                  </a:lnTo>
                  <a:lnTo>
                    <a:pt x="3771" y="4529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26"/>
            <p:cNvSpPr/>
            <p:nvPr/>
          </p:nvSpPr>
          <p:spPr>
            <a:xfrm rot="10800000" flipH="1">
              <a:off x="1325577" y="4342817"/>
              <a:ext cx="60290" cy="1002064"/>
            </a:xfrm>
            <a:custGeom>
              <a:avLst/>
              <a:gdLst/>
              <a:ahLst/>
              <a:cxnLst/>
              <a:rect l="l" t="t" r="r" b="b"/>
              <a:pathLst>
                <a:path w="2009" h="33391" fill="none" extrusionOk="0">
                  <a:moveTo>
                    <a:pt x="1" y="33390"/>
                  </a:moveTo>
                  <a:lnTo>
                    <a:pt x="1" y="28481"/>
                  </a:lnTo>
                  <a:lnTo>
                    <a:pt x="2008" y="26474"/>
                  </a:lnTo>
                  <a:lnTo>
                    <a:pt x="200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26"/>
            <p:cNvSpPr/>
            <p:nvPr/>
          </p:nvSpPr>
          <p:spPr>
            <a:xfrm rot="10800000" flipH="1">
              <a:off x="627185" y="3391290"/>
              <a:ext cx="101794" cy="102574"/>
            </a:xfrm>
            <a:custGeom>
              <a:avLst/>
              <a:gdLst/>
              <a:ahLst/>
              <a:cxnLst/>
              <a:rect l="l" t="t" r="r" b="b"/>
              <a:pathLst>
                <a:path w="3392" h="3418" fill="none" extrusionOk="0">
                  <a:moveTo>
                    <a:pt x="1" y="1682"/>
                  </a:moveTo>
                  <a:cubicBezTo>
                    <a:pt x="1" y="733"/>
                    <a:pt x="760" y="0"/>
                    <a:pt x="1682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04"/>
                    <a:pt x="2604" y="3391"/>
                    <a:pt x="1682" y="3391"/>
                  </a:cubicBezTo>
                  <a:cubicBezTo>
                    <a:pt x="733" y="3418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6"/>
            <p:cNvSpPr/>
            <p:nvPr/>
          </p:nvSpPr>
          <p:spPr>
            <a:xfrm rot="10800000" flipH="1">
              <a:off x="202273" y="744198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10" y="0"/>
                  </a:moveTo>
                  <a:cubicBezTo>
                    <a:pt x="788" y="0"/>
                    <a:pt x="1" y="760"/>
                    <a:pt x="1" y="1709"/>
                  </a:cubicBezTo>
                  <a:cubicBezTo>
                    <a:pt x="1" y="2658"/>
                    <a:pt x="788" y="3391"/>
                    <a:pt x="1710" y="3391"/>
                  </a:cubicBezTo>
                  <a:cubicBezTo>
                    <a:pt x="2632" y="3391"/>
                    <a:pt x="3391" y="2658"/>
                    <a:pt x="3391" y="1709"/>
                  </a:cubicBezTo>
                  <a:cubicBezTo>
                    <a:pt x="3391" y="787"/>
                    <a:pt x="2659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6"/>
            <p:cNvSpPr/>
            <p:nvPr/>
          </p:nvSpPr>
          <p:spPr>
            <a:xfrm rot="10800000" flipH="1">
              <a:off x="681713" y="2897985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6"/>
            <p:cNvSpPr/>
            <p:nvPr/>
          </p:nvSpPr>
          <p:spPr>
            <a:xfrm rot="10800000" flipH="1">
              <a:off x="765561" y="389023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26"/>
            <p:cNvSpPr/>
            <p:nvPr/>
          </p:nvSpPr>
          <p:spPr>
            <a:xfrm rot="10800000" flipH="1">
              <a:off x="1274320" y="424108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26"/>
            <p:cNvSpPr/>
            <p:nvPr/>
          </p:nvSpPr>
          <p:spPr>
            <a:xfrm rot="10800000" flipH="1">
              <a:off x="422066" y="202784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683"/>
                  </a:cubicBezTo>
                  <a:cubicBezTo>
                    <a:pt x="3391" y="2605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26"/>
            <p:cNvSpPr/>
            <p:nvPr/>
          </p:nvSpPr>
          <p:spPr>
            <a:xfrm rot="10800000" flipH="1">
              <a:off x="422066" y="2246799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1" y="3391"/>
                    <a:pt x="1709" y="3391"/>
                  </a:cubicBezTo>
                  <a:cubicBezTo>
                    <a:pt x="787" y="3418"/>
                    <a:pt x="0" y="2631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6"/>
            <p:cNvSpPr/>
            <p:nvPr/>
          </p:nvSpPr>
          <p:spPr>
            <a:xfrm rot="10800000" flipH="1">
              <a:off x="733810" y="1408409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6"/>
            <p:cNvSpPr/>
            <p:nvPr/>
          </p:nvSpPr>
          <p:spPr>
            <a:xfrm rot="10800000" flipH="1">
              <a:off x="1459092" y="4337955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6"/>
            <p:cNvSpPr/>
            <p:nvPr/>
          </p:nvSpPr>
          <p:spPr>
            <a:xfrm rot="10800000" flipH="1">
              <a:off x="1459092" y="413118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6"/>
            <p:cNvSpPr/>
            <p:nvPr/>
          </p:nvSpPr>
          <p:spPr>
            <a:xfrm rot="10800000" flipH="1">
              <a:off x="1010562" y="4050610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6"/>
            <p:cNvSpPr/>
            <p:nvPr/>
          </p:nvSpPr>
          <p:spPr>
            <a:xfrm rot="10800000" flipH="1">
              <a:off x="-50051" y="2975321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32" y="3391"/>
                    <a:pt x="1709" y="3391"/>
                  </a:cubicBezTo>
                  <a:cubicBezTo>
                    <a:pt x="760" y="3391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6"/>
            <p:cNvSpPr/>
            <p:nvPr/>
          </p:nvSpPr>
          <p:spPr>
            <a:xfrm rot="10800000" flipH="1">
              <a:off x="1240109" y="3786882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6"/>
            <p:cNvSpPr/>
            <p:nvPr/>
          </p:nvSpPr>
          <p:spPr>
            <a:xfrm rot="10800000" flipH="1">
              <a:off x="540096" y="424108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6"/>
            <p:cNvSpPr/>
            <p:nvPr/>
          </p:nvSpPr>
          <p:spPr>
            <a:xfrm rot="10800000" flipH="1">
              <a:off x="464380" y="3662340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80"/>
                    <a:pt x="353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6"/>
            <p:cNvSpPr/>
            <p:nvPr/>
          </p:nvSpPr>
          <p:spPr>
            <a:xfrm rot="10800000" flipH="1">
              <a:off x="228322" y="589526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6"/>
            <p:cNvSpPr/>
            <p:nvPr/>
          </p:nvSpPr>
          <p:spPr>
            <a:xfrm rot="10800000" flipH="1">
              <a:off x="708572" y="2793011"/>
              <a:ext cx="50507" cy="51287"/>
            </a:xfrm>
            <a:custGeom>
              <a:avLst/>
              <a:gdLst/>
              <a:ahLst/>
              <a:cxnLst/>
              <a:rect l="l" t="t" r="r" b="b"/>
              <a:pathLst>
                <a:path w="1683" h="1709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6"/>
            <p:cNvSpPr/>
            <p:nvPr/>
          </p:nvSpPr>
          <p:spPr>
            <a:xfrm rot="10800000" flipH="1">
              <a:off x="708572" y="252274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354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6"/>
            <p:cNvSpPr/>
            <p:nvPr/>
          </p:nvSpPr>
          <p:spPr>
            <a:xfrm rot="10800000" flipH="1">
              <a:off x="43550" y="2376232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2"/>
                  </a:moveTo>
                  <a:cubicBezTo>
                    <a:pt x="1" y="380"/>
                    <a:pt x="381" y="1"/>
                    <a:pt x="869" y="1"/>
                  </a:cubicBezTo>
                  <a:cubicBezTo>
                    <a:pt x="1330" y="1"/>
                    <a:pt x="1710" y="380"/>
                    <a:pt x="1710" y="842"/>
                  </a:cubicBezTo>
                  <a:cubicBezTo>
                    <a:pt x="1710" y="1330"/>
                    <a:pt x="1330" y="1682"/>
                    <a:pt x="869" y="1682"/>
                  </a:cubicBezTo>
                  <a:cubicBezTo>
                    <a:pt x="381" y="1682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6"/>
            <p:cNvSpPr/>
            <p:nvPr/>
          </p:nvSpPr>
          <p:spPr>
            <a:xfrm rot="10800000" flipH="1">
              <a:off x="86704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6"/>
            <p:cNvSpPr/>
            <p:nvPr/>
          </p:nvSpPr>
          <p:spPr>
            <a:xfrm rot="10800000" flipH="1">
              <a:off x="159959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53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6"/>
            <p:cNvSpPr/>
            <p:nvPr/>
          </p:nvSpPr>
          <p:spPr>
            <a:xfrm rot="10800000" flipH="1">
              <a:off x="-24002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30"/>
                    <a:pt x="353" y="1709"/>
                    <a:pt x="841" y="1709"/>
                  </a:cubicBezTo>
                  <a:cubicBezTo>
                    <a:pt x="1302" y="1709"/>
                    <a:pt x="1682" y="1330"/>
                    <a:pt x="1682" y="841"/>
                  </a:cubicBezTo>
                  <a:cubicBezTo>
                    <a:pt x="1682" y="380"/>
                    <a:pt x="1302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6"/>
            <p:cNvSpPr/>
            <p:nvPr/>
          </p:nvSpPr>
          <p:spPr>
            <a:xfrm rot="10800000" flipH="1">
              <a:off x="896614" y="3780219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6"/>
            <p:cNvSpPr/>
            <p:nvPr/>
          </p:nvSpPr>
          <p:spPr>
            <a:xfrm rot="10800000" flipH="1">
              <a:off x="1484330" y="3998512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6"/>
            <p:cNvSpPr/>
            <p:nvPr/>
          </p:nvSpPr>
          <p:spPr>
            <a:xfrm rot="10800000" flipH="1">
              <a:off x="1491653" y="4583767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1682" y="842"/>
                  </a:move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682" y="381"/>
                    <a:pt x="1682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6"/>
            <p:cNvSpPr/>
            <p:nvPr/>
          </p:nvSpPr>
          <p:spPr>
            <a:xfrm rot="10800000" flipH="1">
              <a:off x="1491653" y="4700176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6"/>
            <p:cNvSpPr/>
            <p:nvPr/>
          </p:nvSpPr>
          <p:spPr>
            <a:xfrm rot="10800000" flipH="1">
              <a:off x="1490842" y="4893080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682" y="1330"/>
                    <a:pt x="1682" y="869"/>
                  </a:cubicBezTo>
                  <a:cubicBezTo>
                    <a:pt x="1682" y="381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6"/>
            <p:cNvSpPr/>
            <p:nvPr/>
          </p:nvSpPr>
          <p:spPr>
            <a:xfrm rot="10800000" flipH="1">
              <a:off x="1235247" y="4674067"/>
              <a:ext cx="51287" cy="51347"/>
            </a:xfrm>
            <a:custGeom>
              <a:avLst/>
              <a:gdLst/>
              <a:ahLst/>
              <a:cxnLst/>
              <a:rect l="l" t="t" r="r" b="b"/>
              <a:pathLst>
                <a:path w="1709" h="1711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14"/>
                    <a:pt x="356" y="1710"/>
                    <a:pt x="797" y="1710"/>
                  </a:cubicBezTo>
                  <a:cubicBezTo>
                    <a:pt x="812" y="1710"/>
                    <a:pt x="826" y="1710"/>
                    <a:pt x="841" y="1709"/>
                  </a:cubicBezTo>
                  <a:cubicBezTo>
                    <a:pt x="1329" y="1709"/>
                    <a:pt x="1709" y="1329"/>
                    <a:pt x="1709" y="841"/>
                  </a:cubicBezTo>
                  <a:cubicBezTo>
                    <a:pt x="1709" y="380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6"/>
            <p:cNvSpPr/>
            <p:nvPr/>
          </p:nvSpPr>
          <p:spPr>
            <a:xfrm rot="10800000" flipH="1">
              <a:off x="1235247" y="5007839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6"/>
            <p:cNvSpPr/>
            <p:nvPr/>
          </p:nvSpPr>
          <p:spPr>
            <a:xfrm rot="10800000" flipH="1">
              <a:off x="986974" y="3557335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6"/>
            <p:cNvSpPr/>
            <p:nvPr/>
          </p:nvSpPr>
          <p:spPr>
            <a:xfrm rot="10800000" flipH="1">
              <a:off x="1052096" y="339129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6"/>
            <p:cNvSpPr/>
            <p:nvPr/>
          </p:nvSpPr>
          <p:spPr>
            <a:xfrm rot="10800000" flipH="1">
              <a:off x="1213250" y="2629396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6"/>
            <p:cNvSpPr/>
            <p:nvPr/>
          </p:nvSpPr>
          <p:spPr>
            <a:xfrm rot="10800000" flipH="1">
              <a:off x="1187201" y="3636292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6"/>
            <p:cNvSpPr/>
            <p:nvPr/>
          </p:nvSpPr>
          <p:spPr>
            <a:xfrm rot="10800000" flipH="1">
              <a:off x="442413" y="442909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6"/>
            <p:cNvSpPr/>
            <p:nvPr/>
          </p:nvSpPr>
          <p:spPr>
            <a:xfrm rot="10800000" flipH="1">
              <a:off x="708572" y="4087222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6"/>
            <p:cNvSpPr/>
            <p:nvPr/>
          </p:nvSpPr>
          <p:spPr>
            <a:xfrm rot="10800000" flipH="1">
              <a:off x="790799" y="4250026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6"/>
            <p:cNvSpPr/>
            <p:nvPr/>
          </p:nvSpPr>
          <p:spPr>
            <a:xfrm rot="10800000" flipH="1">
              <a:off x="464380" y="3784421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extrusionOk="0">
                  <a:moveTo>
                    <a:pt x="842" y="1"/>
                  </a:moveTo>
                  <a:cubicBezTo>
                    <a:pt x="353" y="1"/>
                    <a:pt x="1" y="380"/>
                    <a:pt x="1" y="841"/>
                  </a:cubicBezTo>
                  <a:cubicBezTo>
                    <a:pt x="1" y="1330"/>
                    <a:pt x="408" y="1682"/>
                    <a:pt x="842" y="1682"/>
                  </a:cubicBezTo>
                  <a:cubicBezTo>
                    <a:pt x="1303" y="1682"/>
                    <a:pt x="1683" y="1330"/>
                    <a:pt x="1683" y="841"/>
                  </a:cubicBezTo>
                  <a:cubicBezTo>
                    <a:pt x="1683" y="380"/>
                    <a:pt x="1303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6"/>
            <p:cNvSpPr/>
            <p:nvPr/>
          </p:nvSpPr>
          <p:spPr>
            <a:xfrm rot="10800000" flipH="1">
              <a:off x="464380" y="3906532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6"/>
            <p:cNvSpPr/>
            <p:nvPr/>
          </p:nvSpPr>
          <p:spPr>
            <a:xfrm rot="10800000" flipH="1">
              <a:off x="538475" y="3906532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6"/>
            <p:cNvSpPr/>
            <p:nvPr/>
          </p:nvSpPr>
          <p:spPr>
            <a:xfrm rot="10800000" flipH="1">
              <a:off x="816038" y="399281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6"/>
            <p:cNvSpPr/>
            <p:nvPr/>
          </p:nvSpPr>
          <p:spPr>
            <a:xfrm rot="10800000" flipH="1">
              <a:off x="133100" y="3580113"/>
              <a:ext cx="30" cy="1667896"/>
            </a:xfrm>
            <a:custGeom>
              <a:avLst/>
              <a:gdLst/>
              <a:ahLst/>
              <a:cxnLst/>
              <a:rect l="l" t="t" r="r" b="b"/>
              <a:pathLst>
                <a:path w="1" h="55578" fill="none" extrusionOk="0">
                  <a:moveTo>
                    <a:pt x="0" y="1"/>
                  </a:moveTo>
                  <a:lnTo>
                    <a:pt x="0" y="5557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6"/>
            <p:cNvSpPr/>
            <p:nvPr/>
          </p:nvSpPr>
          <p:spPr>
            <a:xfrm rot="10800000" flipH="1">
              <a:off x="82623" y="3476758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1"/>
                    <a:pt x="1682" y="1"/>
                  </a:cubicBezTo>
                  <a:cubicBezTo>
                    <a:pt x="2632" y="1"/>
                    <a:pt x="3391" y="787"/>
                    <a:pt x="3391" y="1682"/>
                  </a:cubicBezTo>
                  <a:cubicBezTo>
                    <a:pt x="3391" y="2632"/>
                    <a:pt x="2605" y="3391"/>
                    <a:pt x="1682" y="3391"/>
                  </a:cubicBezTo>
                  <a:cubicBezTo>
                    <a:pt x="733" y="3391"/>
                    <a:pt x="1" y="2632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6"/>
            <p:cNvSpPr/>
            <p:nvPr/>
          </p:nvSpPr>
          <p:spPr>
            <a:xfrm rot="10800000" flipH="1">
              <a:off x="-50861" y="3809659"/>
              <a:ext cx="105035" cy="1429406"/>
            </a:xfrm>
            <a:custGeom>
              <a:avLst/>
              <a:gdLst/>
              <a:ahLst/>
              <a:cxnLst/>
              <a:rect l="l" t="t" r="r" b="b"/>
              <a:pathLst>
                <a:path w="3500" h="47631" fill="none" extrusionOk="0">
                  <a:moveTo>
                    <a:pt x="3499" y="1"/>
                  </a:moveTo>
                  <a:lnTo>
                    <a:pt x="3499" y="44104"/>
                  </a:lnTo>
                  <a:lnTo>
                    <a:pt x="0" y="4763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6"/>
            <p:cNvSpPr/>
            <p:nvPr/>
          </p:nvSpPr>
          <p:spPr>
            <a:xfrm rot="10800000" flipH="1">
              <a:off x="242186" y="3318846"/>
              <a:ext cx="110707" cy="1960913"/>
            </a:xfrm>
            <a:custGeom>
              <a:avLst/>
              <a:gdLst/>
              <a:ahLst/>
              <a:cxnLst/>
              <a:rect l="l" t="t" r="r" b="b"/>
              <a:pathLst>
                <a:path w="3689" h="65342" fill="none" extrusionOk="0">
                  <a:moveTo>
                    <a:pt x="3689" y="65342"/>
                  </a:moveTo>
                  <a:lnTo>
                    <a:pt x="3689" y="42856"/>
                  </a:lnTo>
                  <a:lnTo>
                    <a:pt x="0" y="3911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6"/>
            <p:cNvSpPr/>
            <p:nvPr/>
          </p:nvSpPr>
          <p:spPr>
            <a:xfrm rot="10800000" flipH="1">
              <a:off x="302416" y="3217082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60"/>
                    <a:pt x="3391" y="1683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60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6"/>
            <p:cNvSpPr/>
            <p:nvPr/>
          </p:nvSpPr>
          <p:spPr>
            <a:xfrm rot="10800000" flipH="1">
              <a:off x="-98877" y="376407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6"/>
            <p:cNvSpPr/>
            <p:nvPr/>
          </p:nvSpPr>
          <p:spPr>
            <a:xfrm rot="10800000" flipH="1">
              <a:off x="182736" y="1003034"/>
              <a:ext cx="71664" cy="2254771"/>
            </a:xfrm>
            <a:custGeom>
              <a:avLst/>
              <a:gdLst/>
              <a:ahLst/>
              <a:cxnLst/>
              <a:rect l="l" t="t" r="r" b="b"/>
              <a:pathLst>
                <a:path w="2388" h="75134" fill="none" extrusionOk="0">
                  <a:moveTo>
                    <a:pt x="2388" y="75133"/>
                  </a:moveTo>
                  <a:lnTo>
                    <a:pt x="2388" y="18200"/>
                  </a:lnTo>
                  <a:lnTo>
                    <a:pt x="1" y="15813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6"/>
            <p:cNvSpPr/>
            <p:nvPr/>
          </p:nvSpPr>
          <p:spPr>
            <a:xfrm rot="10800000" flipH="1">
              <a:off x="202273" y="900490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710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6"/>
            <p:cNvSpPr/>
            <p:nvPr/>
          </p:nvSpPr>
          <p:spPr>
            <a:xfrm rot="10800000" flipH="1">
              <a:off x="69599" y="1234201"/>
              <a:ext cx="104225" cy="2026065"/>
            </a:xfrm>
            <a:custGeom>
              <a:avLst/>
              <a:gdLst/>
              <a:ahLst/>
              <a:cxnLst/>
              <a:rect l="l" t="t" r="r" b="b"/>
              <a:pathLst>
                <a:path w="3473" h="67513" fill="none" extrusionOk="0">
                  <a:moveTo>
                    <a:pt x="1" y="67512"/>
                  </a:moveTo>
                  <a:lnTo>
                    <a:pt x="3473" y="64013"/>
                  </a:lnTo>
                  <a:lnTo>
                    <a:pt x="3473" y="19910"/>
                  </a:lnTo>
                  <a:lnTo>
                    <a:pt x="1411" y="17821"/>
                  </a:lnTo>
                  <a:lnTo>
                    <a:pt x="141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6"/>
            <p:cNvSpPr/>
            <p:nvPr/>
          </p:nvSpPr>
          <p:spPr>
            <a:xfrm rot="10800000" flipH="1">
              <a:off x="362646" y="744198"/>
              <a:ext cx="201067" cy="3163174"/>
            </a:xfrm>
            <a:custGeom>
              <a:avLst/>
              <a:gdLst/>
              <a:ahLst/>
              <a:cxnLst/>
              <a:rect l="l" t="t" r="r" b="b"/>
              <a:pathLst>
                <a:path w="6700" h="105404" fill="none" extrusionOk="0">
                  <a:moveTo>
                    <a:pt x="3716" y="105404"/>
                  </a:moveTo>
                  <a:lnTo>
                    <a:pt x="3716" y="82972"/>
                  </a:lnTo>
                  <a:lnTo>
                    <a:pt x="0" y="79229"/>
                  </a:lnTo>
                  <a:lnTo>
                    <a:pt x="0" y="40117"/>
                  </a:lnTo>
                  <a:lnTo>
                    <a:pt x="6700" y="33390"/>
                  </a:lnTo>
                  <a:lnTo>
                    <a:pt x="670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6"/>
            <p:cNvSpPr/>
            <p:nvPr/>
          </p:nvSpPr>
          <p:spPr>
            <a:xfrm rot="10800000" flipH="1">
              <a:off x="422066" y="64081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2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60"/>
                    <a:pt x="3391" y="1682"/>
                  </a:cubicBezTo>
                  <a:cubicBezTo>
                    <a:pt x="3391" y="2632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6"/>
            <p:cNvSpPr/>
            <p:nvPr/>
          </p:nvSpPr>
          <p:spPr>
            <a:xfrm rot="10800000" flipH="1">
              <a:off x="2857" y="1408409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709"/>
                  </a:cubicBezTo>
                  <a:cubicBezTo>
                    <a:pt x="3391" y="2658"/>
                    <a:pt x="2632" y="3391"/>
                    <a:pt x="1709" y="3391"/>
                  </a:cubicBezTo>
                  <a:cubicBezTo>
                    <a:pt x="787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6"/>
            <p:cNvSpPr/>
            <p:nvPr/>
          </p:nvSpPr>
          <p:spPr>
            <a:xfrm rot="10800000" flipH="1">
              <a:off x="21583" y="1187806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682"/>
                    <a:pt x="841" y="1682"/>
                  </a:cubicBezTo>
                  <a:cubicBezTo>
                    <a:pt x="380" y="1682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6"/>
            <p:cNvSpPr/>
            <p:nvPr/>
          </p:nvSpPr>
          <p:spPr>
            <a:xfrm rot="10800000" flipH="1">
              <a:off x="-177834" y="1510983"/>
              <a:ext cx="232818" cy="2022764"/>
            </a:xfrm>
            <a:custGeom>
              <a:avLst/>
              <a:gdLst/>
              <a:ahLst/>
              <a:cxnLst/>
              <a:rect l="l" t="t" r="r" b="b"/>
              <a:pathLst>
                <a:path w="7758" h="67403" fill="none" extrusionOk="0">
                  <a:moveTo>
                    <a:pt x="7758" y="67403"/>
                  </a:moveTo>
                  <a:lnTo>
                    <a:pt x="7758" y="44809"/>
                  </a:lnTo>
                  <a:lnTo>
                    <a:pt x="0" y="37051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6"/>
            <p:cNvSpPr/>
            <p:nvPr/>
          </p:nvSpPr>
          <p:spPr>
            <a:xfrm rot="10800000" flipH="1">
              <a:off x="1236" y="3077895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599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6"/>
            <p:cNvSpPr/>
            <p:nvPr/>
          </p:nvSpPr>
          <p:spPr>
            <a:xfrm rot="10800000" flipH="1">
              <a:off x="987785" y="389023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6"/>
            <p:cNvSpPr/>
            <p:nvPr/>
          </p:nvSpPr>
          <p:spPr>
            <a:xfrm rot="10800000" flipH="1">
              <a:off x="1138375" y="312510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6"/>
            <p:cNvSpPr/>
            <p:nvPr/>
          </p:nvSpPr>
          <p:spPr>
            <a:xfrm rot="10800000" flipH="1">
              <a:off x="1214900" y="2522740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6"/>
            <p:cNvSpPr/>
            <p:nvPr/>
          </p:nvSpPr>
          <p:spPr>
            <a:xfrm rot="10800000" flipH="1">
              <a:off x="-95636" y="2866265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extrusionOk="0">
                  <a:moveTo>
                    <a:pt x="841" y="0"/>
                  </a:moveTo>
                  <a:cubicBezTo>
                    <a:pt x="380" y="0"/>
                    <a:pt x="1" y="380"/>
                    <a:pt x="1" y="868"/>
                  </a:cubicBezTo>
                  <a:cubicBezTo>
                    <a:pt x="1" y="1329"/>
                    <a:pt x="380" y="1709"/>
                    <a:pt x="841" y="1709"/>
                  </a:cubicBezTo>
                  <a:cubicBezTo>
                    <a:pt x="1330" y="1709"/>
                    <a:pt x="1709" y="1329"/>
                    <a:pt x="1709" y="868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6"/>
            <p:cNvSpPr/>
            <p:nvPr/>
          </p:nvSpPr>
          <p:spPr>
            <a:xfrm rot="10800000" flipH="1">
              <a:off x="1087898" y="2390066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6"/>
            <p:cNvSpPr/>
            <p:nvPr/>
          </p:nvSpPr>
          <p:spPr>
            <a:xfrm rot="10800000" flipH="1">
              <a:off x="986974" y="345557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6"/>
            <p:cNvSpPr/>
            <p:nvPr/>
          </p:nvSpPr>
          <p:spPr>
            <a:xfrm rot="10800000" flipH="1">
              <a:off x="1013023" y="2442164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6"/>
            <p:cNvSpPr/>
            <p:nvPr/>
          </p:nvSpPr>
          <p:spPr>
            <a:xfrm rot="10800000" flipH="1">
              <a:off x="1013023" y="3607782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6"/>
            <p:cNvSpPr/>
            <p:nvPr/>
          </p:nvSpPr>
          <p:spPr>
            <a:xfrm rot="10800000" flipH="1">
              <a:off x="1077335" y="2674981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6"/>
            <p:cNvSpPr/>
            <p:nvPr/>
          </p:nvSpPr>
          <p:spPr>
            <a:xfrm rot="10800000" flipH="1">
              <a:off x="1162803" y="3175578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6"/>
            <p:cNvSpPr/>
            <p:nvPr/>
          </p:nvSpPr>
          <p:spPr>
            <a:xfrm rot="10800000" flipH="1">
              <a:off x="-70398" y="2416925"/>
              <a:ext cx="125382" cy="449370"/>
            </a:xfrm>
            <a:custGeom>
              <a:avLst/>
              <a:gdLst/>
              <a:ahLst/>
              <a:cxnLst/>
              <a:rect l="l" t="t" r="r" b="b"/>
              <a:pathLst>
                <a:path w="4178" h="14974" fill="none" extrusionOk="0">
                  <a:moveTo>
                    <a:pt x="4178" y="14973"/>
                  </a:moveTo>
                  <a:lnTo>
                    <a:pt x="1438" y="12261"/>
                  </a:lnTo>
                  <a:lnTo>
                    <a:pt x="1438" y="3798"/>
                  </a:lnTo>
                  <a:lnTo>
                    <a:pt x="0" y="233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6"/>
            <p:cNvSpPr/>
            <p:nvPr/>
          </p:nvSpPr>
          <p:spPr>
            <a:xfrm rot="10800000" flipH="1">
              <a:off x="1274320" y="4717252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0" y="16871"/>
                  </a:moveTo>
                  <a:lnTo>
                    <a:pt x="2197" y="14674"/>
                  </a:lnTo>
                  <a:lnTo>
                    <a:pt x="219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6"/>
            <p:cNvSpPr/>
            <p:nvPr/>
          </p:nvSpPr>
          <p:spPr>
            <a:xfrm rot="10800000" flipH="1">
              <a:off x="1439555" y="4628542"/>
              <a:ext cx="59450" cy="593418"/>
            </a:xfrm>
            <a:custGeom>
              <a:avLst/>
              <a:gdLst/>
              <a:ahLst/>
              <a:cxnLst/>
              <a:rect l="l" t="t" r="r" b="b"/>
              <a:pathLst>
                <a:path w="1981" h="19774" fill="none" extrusionOk="0">
                  <a:moveTo>
                    <a:pt x="1980" y="19774"/>
                  </a:moveTo>
                  <a:lnTo>
                    <a:pt x="0" y="17794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6"/>
            <p:cNvSpPr/>
            <p:nvPr/>
          </p:nvSpPr>
          <p:spPr>
            <a:xfrm rot="10800000" flipH="1">
              <a:off x="671149" y="4724574"/>
              <a:ext cx="197016" cy="119680"/>
            </a:xfrm>
            <a:custGeom>
              <a:avLst/>
              <a:gdLst/>
              <a:ahLst/>
              <a:cxnLst/>
              <a:rect l="l" t="t" r="r" b="b"/>
              <a:pathLst>
                <a:path w="6565" h="3988" fill="none" extrusionOk="0">
                  <a:moveTo>
                    <a:pt x="6564" y="3987"/>
                  </a:moveTo>
                  <a:lnTo>
                    <a:pt x="0" y="3987"/>
                  </a:lnTo>
                  <a:lnTo>
                    <a:pt x="0" y="0"/>
                  </a:lnTo>
                  <a:lnTo>
                    <a:pt x="6564" y="0"/>
                  </a:ln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6"/>
            <p:cNvSpPr/>
            <p:nvPr/>
          </p:nvSpPr>
          <p:spPr>
            <a:xfrm rot="10800000" flipH="1">
              <a:off x="681713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6"/>
            <p:cNvSpPr/>
            <p:nvPr/>
          </p:nvSpPr>
          <p:spPr>
            <a:xfrm rot="10800000" flipH="1">
              <a:off x="711033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6"/>
            <p:cNvSpPr/>
            <p:nvPr/>
          </p:nvSpPr>
          <p:spPr>
            <a:xfrm rot="10800000" flipH="1">
              <a:off x="73951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6"/>
            <p:cNvSpPr/>
            <p:nvPr/>
          </p:nvSpPr>
          <p:spPr>
            <a:xfrm rot="10800000" flipH="1">
              <a:off x="76883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6"/>
            <p:cNvSpPr/>
            <p:nvPr/>
          </p:nvSpPr>
          <p:spPr>
            <a:xfrm rot="10800000" flipH="1">
              <a:off x="79893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6"/>
            <p:cNvSpPr/>
            <p:nvPr/>
          </p:nvSpPr>
          <p:spPr>
            <a:xfrm rot="10800000" flipH="1">
              <a:off x="827441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6"/>
            <p:cNvSpPr/>
            <p:nvPr/>
          </p:nvSpPr>
          <p:spPr>
            <a:xfrm rot="10800000" flipH="1">
              <a:off x="856731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6"/>
            <p:cNvSpPr/>
            <p:nvPr/>
          </p:nvSpPr>
          <p:spPr>
            <a:xfrm rot="10800000" flipH="1">
              <a:off x="681713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6"/>
            <p:cNvSpPr/>
            <p:nvPr/>
          </p:nvSpPr>
          <p:spPr>
            <a:xfrm rot="10800000" flipH="1">
              <a:off x="711033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6"/>
            <p:cNvSpPr/>
            <p:nvPr/>
          </p:nvSpPr>
          <p:spPr>
            <a:xfrm rot="10800000" flipH="1">
              <a:off x="73951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6"/>
            <p:cNvSpPr/>
            <p:nvPr/>
          </p:nvSpPr>
          <p:spPr>
            <a:xfrm rot="10800000" flipH="1">
              <a:off x="76883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6"/>
            <p:cNvSpPr/>
            <p:nvPr/>
          </p:nvSpPr>
          <p:spPr>
            <a:xfrm rot="10800000" flipH="1">
              <a:off x="79893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6"/>
            <p:cNvSpPr/>
            <p:nvPr/>
          </p:nvSpPr>
          <p:spPr>
            <a:xfrm rot="10800000" flipH="1">
              <a:off x="827441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6"/>
            <p:cNvSpPr/>
            <p:nvPr/>
          </p:nvSpPr>
          <p:spPr>
            <a:xfrm rot="10800000" flipH="1">
              <a:off x="856731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6"/>
            <p:cNvSpPr/>
            <p:nvPr/>
          </p:nvSpPr>
          <p:spPr>
            <a:xfrm rot="10800000" flipH="1">
              <a:off x="657315" y="4932964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6"/>
            <p:cNvSpPr/>
            <p:nvPr/>
          </p:nvSpPr>
          <p:spPr>
            <a:xfrm rot="10800000" flipH="1">
              <a:off x="657315" y="4976118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6"/>
            <p:cNvSpPr/>
            <p:nvPr/>
          </p:nvSpPr>
          <p:spPr>
            <a:xfrm rot="10800000" flipH="1">
              <a:off x="657315" y="5017622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6"/>
            <p:cNvSpPr/>
            <p:nvPr/>
          </p:nvSpPr>
          <p:spPr>
            <a:xfrm rot="10800000" flipH="1">
              <a:off x="657315" y="5060746"/>
              <a:ext cx="224685" cy="18756"/>
            </a:xfrm>
            <a:custGeom>
              <a:avLst/>
              <a:gdLst/>
              <a:ahLst/>
              <a:cxnLst/>
              <a:rect l="l" t="t" r="r" b="b"/>
              <a:pathLst>
                <a:path w="7487" h="625" extrusionOk="0">
                  <a:moveTo>
                    <a:pt x="0" y="0"/>
                  </a:moveTo>
                  <a:lnTo>
                    <a:pt x="0" y="624"/>
                  </a:lnTo>
                  <a:lnTo>
                    <a:pt x="7486" y="624"/>
                  </a:lnTo>
                  <a:lnTo>
                    <a:pt x="7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6"/>
            <p:cNvSpPr/>
            <p:nvPr/>
          </p:nvSpPr>
          <p:spPr>
            <a:xfrm rot="10800000" flipH="1">
              <a:off x="657315" y="5102280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6"/>
            <p:cNvSpPr/>
            <p:nvPr/>
          </p:nvSpPr>
          <p:spPr>
            <a:xfrm rot="10800000" flipH="1">
              <a:off x="295094" y="2876018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6"/>
            <p:cNvSpPr/>
            <p:nvPr/>
          </p:nvSpPr>
          <p:spPr>
            <a:xfrm rot="10800000" flipH="1">
              <a:off x="295094" y="2931387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6"/>
            <p:cNvSpPr/>
            <p:nvPr/>
          </p:nvSpPr>
          <p:spPr>
            <a:xfrm rot="10800000" flipH="1">
              <a:off x="295094" y="2987535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6"/>
            <p:cNvSpPr/>
            <p:nvPr/>
          </p:nvSpPr>
          <p:spPr>
            <a:xfrm rot="10800000" flipH="1">
              <a:off x="295094" y="3042904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6"/>
            <p:cNvSpPr/>
            <p:nvPr/>
          </p:nvSpPr>
          <p:spPr>
            <a:xfrm rot="10800000" flipH="1">
              <a:off x="295094" y="3099052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6"/>
            <p:cNvSpPr/>
            <p:nvPr/>
          </p:nvSpPr>
          <p:spPr>
            <a:xfrm rot="10800000">
              <a:off x="2130197" y="4256538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6"/>
            <p:cNvSpPr/>
            <p:nvPr/>
          </p:nvSpPr>
          <p:spPr>
            <a:xfrm rot="10800000">
              <a:off x="1795646" y="480272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02" y="1"/>
                    <a:pt x="1682" y="353"/>
                    <a:pt x="1682" y="841"/>
                  </a:cubicBezTo>
                  <a:cubicBezTo>
                    <a:pt x="1682" y="1303"/>
                    <a:pt x="1302" y="1682"/>
                    <a:pt x="841" y="1682"/>
                  </a:cubicBezTo>
                  <a:cubicBezTo>
                    <a:pt x="380" y="1682"/>
                    <a:pt x="0" y="1303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6"/>
            <p:cNvSpPr/>
            <p:nvPr/>
          </p:nvSpPr>
          <p:spPr>
            <a:xfrm rot="10800000">
              <a:off x="2045539" y="4473871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380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6"/>
            <p:cNvSpPr/>
            <p:nvPr/>
          </p:nvSpPr>
          <p:spPr>
            <a:xfrm rot="10800000">
              <a:off x="2135899" y="468226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1" y="381"/>
                    <a:pt x="1" y="842"/>
                  </a:cubicBezTo>
                  <a:cubicBezTo>
                    <a:pt x="1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42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6"/>
            <p:cNvSpPr/>
            <p:nvPr/>
          </p:nvSpPr>
          <p:spPr>
            <a:xfrm rot="10800000">
              <a:off x="2135899" y="4762837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41" y="1709"/>
                  </a:cubicBezTo>
                  <a:cubicBezTo>
                    <a:pt x="380" y="1736"/>
                    <a:pt x="1" y="1330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6"/>
            <p:cNvSpPr/>
            <p:nvPr/>
          </p:nvSpPr>
          <p:spPr>
            <a:xfrm rot="10800000">
              <a:off x="2135899" y="4844254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" y="868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6"/>
            <p:cNvSpPr/>
            <p:nvPr/>
          </p:nvSpPr>
          <p:spPr>
            <a:xfrm rot="10800000">
              <a:off x="1926700" y="423049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6"/>
            <p:cNvSpPr/>
            <p:nvPr/>
          </p:nvSpPr>
          <p:spPr>
            <a:xfrm rot="10800000">
              <a:off x="1801348" y="446981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68" y="1709"/>
                  </a:cubicBezTo>
                  <a:cubicBezTo>
                    <a:pt x="407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6"/>
            <p:cNvSpPr/>
            <p:nvPr/>
          </p:nvSpPr>
          <p:spPr>
            <a:xfrm rot="10800000">
              <a:off x="1875443" y="496552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303"/>
                    <a:pt x="380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6"/>
            <p:cNvSpPr/>
            <p:nvPr/>
          </p:nvSpPr>
          <p:spPr>
            <a:xfrm rot="10800000">
              <a:off x="1798107" y="4363164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6"/>
            <p:cNvSpPr/>
            <p:nvPr/>
          </p:nvSpPr>
          <p:spPr>
            <a:xfrm rot="10800000">
              <a:off x="1951128" y="4282587"/>
              <a:ext cx="100954" cy="1013438"/>
            </a:xfrm>
            <a:custGeom>
              <a:avLst/>
              <a:gdLst/>
              <a:ahLst/>
              <a:cxnLst/>
              <a:rect l="l" t="t" r="r" b="b"/>
              <a:pathLst>
                <a:path w="3364" h="33770" fill="none" extrusionOk="0">
                  <a:moveTo>
                    <a:pt x="3363" y="33769"/>
                  </a:moveTo>
                  <a:lnTo>
                    <a:pt x="3363" y="25904"/>
                  </a:lnTo>
                  <a:lnTo>
                    <a:pt x="0" y="22567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6"/>
            <p:cNvSpPr/>
            <p:nvPr/>
          </p:nvSpPr>
          <p:spPr>
            <a:xfrm rot="10800000">
              <a:off x="1846123" y="4514564"/>
              <a:ext cx="141677" cy="717149"/>
            </a:xfrm>
            <a:custGeom>
              <a:avLst/>
              <a:gdLst/>
              <a:ahLst/>
              <a:cxnLst/>
              <a:rect l="l" t="t" r="r" b="b"/>
              <a:pathLst>
                <a:path w="4721" h="23897" fill="none" extrusionOk="0">
                  <a:moveTo>
                    <a:pt x="4720" y="23896"/>
                  </a:moveTo>
                  <a:lnTo>
                    <a:pt x="1" y="19177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6"/>
            <p:cNvSpPr/>
            <p:nvPr/>
          </p:nvSpPr>
          <p:spPr>
            <a:xfrm rot="10800000">
              <a:off x="1852635" y="5016001"/>
              <a:ext cx="48886" cy="455042"/>
            </a:xfrm>
            <a:custGeom>
              <a:avLst/>
              <a:gdLst/>
              <a:ahLst/>
              <a:cxnLst/>
              <a:rect l="l" t="t" r="r" b="b"/>
              <a:pathLst>
                <a:path w="1629" h="15163" fill="none" extrusionOk="0">
                  <a:moveTo>
                    <a:pt x="1" y="15163"/>
                  </a:moveTo>
                  <a:lnTo>
                    <a:pt x="1" y="11881"/>
                  </a:lnTo>
                  <a:lnTo>
                    <a:pt x="1628" y="10281"/>
                  </a:lnTo>
                  <a:lnTo>
                    <a:pt x="1628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6"/>
            <p:cNvSpPr/>
            <p:nvPr/>
          </p:nvSpPr>
          <p:spPr>
            <a:xfrm rot="10800000">
              <a:off x="2224639" y="4342817"/>
              <a:ext cx="92821" cy="888896"/>
            </a:xfrm>
            <a:custGeom>
              <a:avLst/>
              <a:gdLst/>
              <a:ahLst/>
              <a:cxnLst/>
              <a:rect l="l" t="t" r="r" b="b"/>
              <a:pathLst>
                <a:path w="3093" h="29620" fill="none" extrusionOk="0">
                  <a:moveTo>
                    <a:pt x="3093" y="29619"/>
                  </a:moveTo>
                  <a:lnTo>
                    <a:pt x="1" y="26500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6"/>
            <p:cNvSpPr/>
            <p:nvPr/>
          </p:nvSpPr>
          <p:spPr>
            <a:xfrm rot="10800000">
              <a:off x="2092775" y="4521076"/>
              <a:ext cx="139216" cy="686239"/>
            </a:xfrm>
            <a:custGeom>
              <a:avLst/>
              <a:gdLst/>
              <a:ahLst/>
              <a:cxnLst/>
              <a:rect l="l" t="t" r="r" b="b"/>
              <a:pathLst>
                <a:path w="4639" h="22867" fill="none" extrusionOk="0">
                  <a:moveTo>
                    <a:pt x="4639" y="22866"/>
                  </a:moveTo>
                  <a:lnTo>
                    <a:pt x="1" y="18228"/>
                  </a:lnTo>
                  <a:lnTo>
                    <a:pt x="1" y="7894"/>
                  </a:lnTo>
                  <a:lnTo>
                    <a:pt x="2415" y="5507"/>
                  </a:lnTo>
                  <a:lnTo>
                    <a:pt x="241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6"/>
            <p:cNvSpPr/>
            <p:nvPr/>
          </p:nvSpPr>
          <p:spPr>
            <a:xfrm rot="10800000">
              <a:off x="1724042" y="4844254"/>
              <a:ext cx="76526" cy="354088"/>
            </a:xfrm>
            <a:custGeom>
              <a:avLst/>
              <a:gdLst/>
              <a:ahLst/>
              <a:cxnLst/>
              <a:rect l="l" t="t" r="r" b="b"/>
              <a:pathLst>
                <a:path w="2550" h="11799" fill="none" extrusionOk="0">
                  <a:moveTo>
                    <a:pt x="0" y="11799"/>
                  </a:moveTo>
                  <a:lnTo>
                    <a:pt x="2550" y="9249"/>
                  </a:lnTo>
                  <a:lnTo>
                    <a:pt x="255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37152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7"/>
          <p:cNvSpPr/>
          <p:nvPr/>
        </p:nvSpPr>
        <p:spPr>
          <a:xfrm>
            <a:off x="432462" y="6338396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6" name="Google Shape;1776;p27"/>
          <p:cNvSpPr/>
          <p:nvPr/>
        </p:nvSpPr>
        <p:spPr>
          <a:xfrm>
            <a:off x="992436" y="389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7" name="Google Shape;1777;p27"/>
          <p:cNvSpPr/>
          <p:nvPr/>
        </p:nvSpPr>
        <p:spPr>
          <a:xfrm>
            <a:off x="275355" y="4509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8" name="Google Shape;1778;p27"/>
          <p:cNvSpPr/>
          <p:nvPr/>
        </p:nvSpPr>
        <p:spPr>
          <a:xfrm>
            <a:off x="11714186" y="203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9" name="Google Shape;1779;p27"/>
          <p:cNvSpPr/>
          <p:nvPr/>
        </p:nvSpPr>
        <p:spPr>
          <a:xfrm>
            <a:off x="11170686" y="38132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0" name="Google Shape;1780;p27"/>
          <p:cNvSpPr/>
          <p:nvPr/>
        </p:nvSpPr>
        <p:spPr>
          <a:xfrm>
            <a:off x="11849852" y="54243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1" name="Google Shape;1781;p27"/>
          <p:cNvSpPr/>
          <p:nvPr/>
        </p:nvSpPr>
        <p:spPr>
          <a:xfrm>
            <a:off x="2012319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2" name="Google Shape;1782;p27"/>
          <p:cNvSpPr/>
          <p:nvPr/>
        </p:nvSpPr>
        <p:spPr>
          <a:xfrm>
            <a:off x="11503436" y="13236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599218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28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1785" name="Google Shape;178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24" name="Google Shape;1824;p28"/>
          <p:cNvGrpSpPr/>
          <p:nvPr/>
        </p:nvGrpSpPr>
        <p:grpSpPr>
          <a:xfrm rot="10800000">
            <a:off x="9805341" y="4705556"/>
            <a:ext cx="2678648" cy="2152453"/>
            <a:chOff x="476652" y="408539"/>
            <a:chExt cx="1616500" cy="1298954"/>
          </a:xfrm>
        </p:grpSpPr>
        <p:sp>
          <p:nvSpPr>
            <p:cNvPr id="1825" name="Google Shape;182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64" name="Google Shape;1864;p28"/>
          <p:cNvGrpSpPr/>
          <p:nvPr/>
        </p:nvGrpSpPr>
        <p:grpSpPr>
          <a:xfrm flipH="1">
            <a:off x="9805341" y="-11"/>
            <a:ext cx="2678648" cy="2152453"/>
            <a:chOff x="476652" y="408539"/>
            <a:chExt cx="1616500" cy="1298954"/>
          </a:xfrm>
        </p:grpSpPr>
        <p:sp>
          <p:nvSpPr>
            <p:cNvPr id="1865" name="Google Shape;186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4" name="Google Shape;1904;p28"/>
          <p:cNvGrpSpPr/>
          <p:nvPr/>
        </p:nvGrpSpPr>
        <p:grpSpPr>
          <a:xfrm rot="10800000" flipH="1">
            <a:off x="-300359" y="4705556"/>
            <a:ext cx="2678648" cy="2152453"/>
            <a:chOff x="476652" y="408539"/>
            <a:chExt cx="1616500" cy="1298954"/>
          </a:xfrm>
        </p:grpSpPr>
        <p:sp>
          <p:nvSpPr>
            <p:cNvPr id="1905" name="Google Shape;190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7306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9AD6-AFC4-268D-32F1-04BFC149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9D5B7-4408-10A5-DBD5-25529D6F4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36EF8-3F64-1D03-B3D2-FF8B726DD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9AC8B-924B-143B-E8DF-E026644F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EC36-5D19-9ED9-5901-FE09B9A9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BEBD8-513C-51A8-CD98-E59DE79A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3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image" Target="../media/image9.jp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338EC"/>
            </a:gs>
            <a:gs pos="100000">
              <a:srgbClr val="3A8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73B69-6689-F252-693D-61A5228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F476-1ADB-69B8-93EC-F965EFAD2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7A4C5-CADD-FF5F-92A5-41DDBB0A6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76CA7C-4563-47FF-BAA2-E830878826EB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AA1E-D277-87C7-F0A6-1CB923FD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EE35-DC5A-436A-3917-3AEED9C31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24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11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6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3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93391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931065" y="94467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9372671" y="4528320"/>
            <a:ext cx="1583260" cy="149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10540634" y="2551433"/>
            <a:ext cx="102433" cy="1024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7225934" y="5225067"/>
            <a:ext cx="102433" cy="1024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5867034" y="932467"/>
            <a:ext cx="102433" cy="1024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8769401" y="609516"/>
            <a:ext cx="2197103" cy="142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950967" y="1675584"/>
            <a:ext cx="9378400" cy="292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6933" dirty="0"/>
              <a:t>大模型在电商场景下的应用的</a:t>
            </a:r>
            <a:r>
              <a:rPr lang="zh-CN" altLang="en-US" sz="6933" dirty="0">
                <a:solidFill>
                  <a:schemeClr val="dk2"/>
                </a:solidFill>
              </a:rPr>
              <a:t>介绍</a:t>
            </a:r>
            <a:endParaRPr lang="en-GB" sz="6933" dirty="0">
              <a:solidFill>
                <a:schemeClr val="dk2"/>
              </a:solidFill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950967" y="4694817"/>
            <a:ext cx="6038400" cy="4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CN" altLang="en-US" dirty="0"/>
              <a:t>演讲者：张高涬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24B4E-FFF8-DAC7-9EB4-E53B56831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791"/>
            <a:ext cx="12192000" cy="60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82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hat">
            <a:extLst>
              <a:ext uri="{FF2B5EF4-FFF2-40B4-BE49-F238E27FC236}">
                <a16:creationId xmlns:a16="http://schemas.microsoft.com/office/drawing/2014/main" id="{32C8B312-4140-6656-A602-1951FA13D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05586"/>
            <a:ext cx="12192000" cy="6025376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3FB634F-7461-5CEA-358B-62F2180DFC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51215" y="3609787"/>
            <a:ext cx="1987550" cy="60997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77219A-E117-3CE9-7295-1E8CA94888B6}"/>
              </a:ext>
            </a:extLst>
          </p:cNvPr>
          <p:cNvSpPr txBox="1"/>
          <p:nvPr/>
        </p:nvSpPr>
        <p:spPr>
          <a:xfrm>
            <a:off x="7645400" y="4852216"/>
            <a:ext cx="3409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智能判断客户意向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通过分析客户询问价格的邮件内容，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能够判定客户的购买意向，并做出相应的销售跟进。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1A2351D2-7161-9DB2-9009-CF7F2FC49E29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2901330" y="3244718"/>
            <a:ext cx="1321288" cy="121995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405D8C-59F6-965C-1C41-14BFB1921196}"/>
              </a:ext>
            </a:extLst>
          </p:cNvPr>
          <p:cNvSpPr txBox="1"/>
          <p:nvPr/>
        </p:nvSpPr>
        <p:spPr>
          <a:xfrm>
            <a:off x="1043823" y="4515338"/>
            <a:ext cx="381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AI</a:t>
            </a:r>
            <a:r>
              <a:rPr lang="zh-CN" altLang="en-US" b="1" dirty="0">
                <a:solidFill>
                  <a:schemeClr val="bg1"/>
                </a:solidFill>
              </a:rPr>
              <a:t>自动概述客户邮件内容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快速提取和总结客户邮件的关键信息。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207FCE2-0BDA-8409-0D3B-E170C67C8B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61765" y="2955231"/>
            <a:ext cx="1441694" cy="35722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C0C898-AB09-16BA-E876-F51324686C59}"/>
              </a:ext>
            </a:extLst>
          </p:cNvPr>
          <p:cNvSpPr txBox="1"/>
          <p:nvPr/>
        </p:nvSpPr>
        <p:spPr>
          <a:xfrm>
            <a:off x="4448961" y="3860708"/>
            <a:ext cx="4103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自动跟进未回复客户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当客户长时间未回复时，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自动发送询问进展的邮件，确保沟通持续进行。</a:t>
            </a:r>
          </a:p>
        </p:txBody>
      </p:sp>
    </p:spTree>
    <p:extLst>
      <p:ext uri="{BB962C8B-B14F-4D97-AF65-F5344CB8AC3E}">
        <p14:creationId xmlns:p14="http://schemas.microsoft.com/office/powerpoint/2010/main" val="373809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hat">
            <a:extLst>
              <a:ext uri="{FF2B5EF4-FFF2-40B4-BE49-F238E27FC236}">
                <a16:creationId xmlns:a16="http://schemas.microsoft.com/office/drawing/2014/main" id="{32C8B312-4140-6656-A602-1951FA13D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03AD30-1675-18D7-5520-DE78A1258228}"/>
              </a:ext>
            </a:extLst>
          </p:cNvPr>
          <p:cNvSpPr/>
          <p:nvPr/>
        </p:nvSpPr>
        <p:spPr>
          <a:xfrm>
            <a:off x="10579605" y="2664111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646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8B312-4140-6656-A602-1951FA13D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6312"/>
            <a:ext cx="12192000" cy="6025375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F3096ED-A02A-075A-7B42-3B1462849EB1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445385" y="3879592"/>
            <a:ext cx="762488" cy="788404"/>
          </a:xfrm>
          <a:prstGeom prst="curved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F0E6F2-693C-569F-AEB0-DA504BC955F1}"/>
              </a:ext>
            </a:extLst>
          </p:cNvPr>
          <p:cNvSpPr txBox="1"/>
          <p:nvPr/>
        </p:nvSpPr>
        <p:spPr>
          <a:xfrm>
            <a:off x="1232404" y="4655038"/>
            <a:ext cx="4400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AI</a:t>
            </a:r>
            <a:r>
              <a:rPr lang="zh-CN" altLang="en-US" b="1" dirty="0">
                <a:solidFill>
                  <a:schemeClr val="bg1"/>
                </a:solidFill>
              </a:rPr>
              <a:t>自动归纳客户信息：</a:t>
            </a:r>
            <a:endParaRPr lang="en-GB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基于之前的联络信息和邮件内容，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自动整理和总结客户资料，提供全面的客户概况。</a:t>
            </a:r>
          </a:p>
        </p:txBody>
      </p:sp>
    </p:spTree>
    <p:extLst>
      <p:ext uri="{BB962C8B-B14F-4D97-AF65-F5344CB8AC3E}">
        <p14:creationId xmlns:p14="http://schemas.microsoft.com/office/powerpoint/2010/main" val="156772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8B312-4140-6656-A602-1951FA13D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500" y="535379"/>
            <a:ext cx="12191998" cy="6025375"/>
          </a:xfrm>
          <a:prstGeom prst="rect">
            <a:avLst/>
          </a:prstGeom>
        </p:spPr>
      </p:pic>
      <p:sp>
        <p:nvSpPr>
          <p:cNvPr id="6" name="Google Shape;1746;p51">
            <a:extLst>
              <a:ext uri="{FF2B5EF4-FFF2-40B4-BE49-F238E27FC236}">
                <a16:creationId xmlns:a16="http://schemas.microsoft.com/office/drawing/2014/main" id="{A861CBA2-97DA-C028-C938-067B54FE67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9999" y="4523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潜在客户寻找系统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19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8B312-4140-6656-A602-1951FA13D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9091" y="1200369"/>
            <a:ext cx="12192000" cy="6010715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3FEF597-7B38-24D0-7263-B07E16517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459394"/>
            <a:ext cx="103206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以一家数据中心为例，我们提供“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机架（Rack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）”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和“IP传输（IP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Transit）”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服务。我们的目标客户是英国的VPS（虚拟专用服务器）和托管服务（Hosting）供应商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012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46;p51">
            <a:extLst>
              <a:ext uri="{FF2B5EF4-FFF2-40B4-BE49-F238E27FC236}">
                <a16:creationId xmlns:a16="http://schemas.microsoft.com/office/drawing/2014/main" id="{A861CBA2-97DA-C028-C938-067B54FE67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705" y="57394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潜在客户寻找系统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D9EB9-B2DD-AC9A-3349-51BADA729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28" y="1923083"/>
            <a:ext cx="104341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26A4C-9D36-4FDF-3AD1-44252B463579}"/>
              </a:ext>
            </a:extLst>
          </p:cNvPr>
          <p:cNvSpPr txBox="1"/>
          <p:nvPr/>
        </p:nvSpPr>
        <p:spPr>
          <a:xfrm>
            <a:off x="1295400" y="1576796"/>
            <a:ext cx="9309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AI</a:t>
            </a:r>
            <a:r>
              <a:rPr lang="zh-CN" altLang="en-US" sz="2800" dirty="0"/>
              <a:t>系统根据用户提示生成关键词，并使用搜索引擎找到潜在客户公司及其网站。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AI</a:t>
            </a:r>
            <a:r>
              <a:rPr lang="zh-CN" altLang="en-US" sz="2800" dirty="0"/>
              <a:t>自动访问这些公司的网站，获取产品列表，并判断是否为潜在客户。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从公司官网读取联系信息，包括公司名和注册地址。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通过访问对应国家的公司注册处，获取董事及管理层的姓名和联系方式。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直接发送销售邮件至管理层人员，以提高推销成功率。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3340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8B312-4140-6656-A602-1951FA13D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16312"/>
            <a:ext cx="12191998" cy="60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D92B8-56C6-3CBF-DBFB-3B16EC6BC168}"/>
              </a:ext>
            </a:extLst>
          </p:cNvPr>
          <p:cNvSpPr txBox="1"/>
          <p:nvPr/>
        </p:nvSpPr>
        <p:spPr>
          <a:xfrm>
            <a:off x="1012825" y="1536174"/>
            <a:ext cx="10166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AI</a:t>
            </a:r>
            <a:r>
              <a:rPr lang="zh-CN" altLang="en-US" sz="2000" dirty="0"/>
              <a:t>系统可以保存公司的银行账户及电汇信息。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存储常见问题手册和产品介绍。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记录并安排客户在线会议的详细信息。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导入公司时区信息。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在销售人员撰写邮件时，</a:t>
            </a:r>
            <a:r>
              <a:rPr lang="en-US" altLang="zh-CN" sz="2000" dirty="0"/>
              <a:t>AI</a:t>
            </a:r>
            <a:r>
              <a:rPr lang="zh-CN" altLang="en-US" sz="2000" dirty="0"/>
              <a:t>可以：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dirty="0"/>
              <a:t>根据客户邮件内容自动生成回复。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dirty="0"/>
              <a:t>提供销售人员需要的额外知识支持。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dirty="0"/>
              <a:t>例如，当客户询问付款信息时，</a:t>
            </a:r>
            <a:r>
              <a:rPr lang="en-US" altLang="zh-CN" sz="2000" dirty="0"/>
              <a:t>AI</a:t>
            </a:r>
            <a:r>
              <a:rPr lang="zh-CN" altLang="en-US" sz="2000" dirty="0"/>
              <a:t>会自动生成包含银行账户信息的邮件。</a:t>
            </a:r>
            <a:endParaRPr lang="en-GB" sz="2000" dirty="0"/>
          </a:p>
        </p:txBody>
      </p:sp>
      <p:sp>
        <p:nvSpPr>
          <p:cNvPr id="4" name="Google Shape;1746;p51">
            <a:extLst>
              <a:ext uri="{FF2B5EF4-FFF2-40B4-BE49-F238E27FC236}">
                <a16:creationId xmlns:a16="http://schemas.microsoft.com/office/drawing/2014/main" id="{782B56A1-8927-CBB8-C886-29C832C35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705" y="573949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辅助邮件撰写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43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10314799" y="488183"/>
            <a:ext cx="1252733" cy="1183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9732968" y="1156533"/>
            <a:ext cx="102433" cy="1024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6" name="Google Shape;1986;p57"/>
          <p:cNvGrpSpPr/>
          <p:nvPr/>
        </p:nvGrpSpPr>
        <p:grpSpPr>
          <a:xfrm>
            <a:off x="3242734" y="1156533"/>
            <a:ext cx="102433" cy="102400"/>
            <a:chOff x="3104875" y="1099400"/>
            <a:chExt cx="76825" cy="76800"/>
          </a:xfrm>
        </p:grpSpPr>
        <p:sp>
          <p:nvSpPr>
            <p:cNvPr id="1987" name="Google Shape;1987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57"/>
          <p:cNvGrpSpPr/>
          <p:nvPr/>
        </p:nvGrpSpPr>
        <p:grpSpPr>
          <a:xfrm>
            <a:off x="1566334" y="5799400"/>
            <a:ext cx="102433" cy="102400"/>
            <a:chOff x="3104875" y="1099400"/>
            <a:chExt cx="76825" cy="76800"/>
          </a:xfrm>
        </p:grpSpPr>
        <p:sp>
          <p:nvSpPr>
            <p:cNvPr id="1990" name="Google Shape;199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147965" y="3989091"/>
            <a:ext cx="1566975" cy="101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85B98-A072-16F5-2FDE-3F8405B17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64" y="-122392"/>
            <a:ext cx="6230482" cy="42350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F207F0E-5A09-91EF-E7CD-6C51D2744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206" y="4648637"/>
            <a:ext cx="975588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美国跨国电信Cogent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Communications的销售人员面临的挑战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：销售人员每天都需要发送大量销售邮件，但他们没有实现自动化客户意向筛选以及跟进。这导致工作效率低下，无法及时识别和跟进有意向的客户。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35"/>
          <p:cNvGrpSpPr/>
          <p:nvPr/>
        </p:nvGrpSpPr>
        <p:grpSpPr>
          <a:xfrm>
            <a:off x="5940289" y="647706"/>
            <a:ext cx="5562619" cy="5562628"/>
            <a:chOff x="4457244" y="737458"/>
            <a:chExt cx="3701503" cy="3701509"/>
          </a:xfrm>
        </p:grpSpPr>
        <p:sp>
          <p:nvSpPr>
            <p:cNvPr id="2077" name="Google Shape;2077;p35"/>
            <p:cNvSpPr/>
            <p:nvPr/>
          </p:nvSpPr>
          <p:spPr>
            <a:xfrm>
              <a:off x="6286989" y="895658"/>
              <a:ext cx="210948" cy="1180334"/>
            </a:xfrm>
            <a:custGeom>
              <a:avLst/>
              <a:gdLst/>
              <a:ahLst/>
              <a:cxnLst/>
              <a:rect l="l" t="t" r="r" b="b"/>
              <a:pathLst>
                <a:path w="4775" h="26718" fill="none" extrusionOk="0">
                  <a:moveTo>
                    <a:pt x="1" y="26717"/>
                  </a:moveTo>
                  <a:lnTo>
                    <a:pt x="1" y="12206"/>
                  </a:lnTo>
                  <a:lnTo>
                    <a:pt x="4775" y="7432"/>
                  </a:lnTo>
                  <a:lnTo>
                    <a:pt x="477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6209104" y="787777"/>
              <a:ext cx="73158" cy="1288216"/>
            </a:xfrm>
            <a:custGeom>
              <a:avLst/>
              <a:gdLst/>
              <a:ahLst/>
              <a:cxnLst/>
              <a:rect l="l" t="t" r="r" b="b"/>
              <a:pathLst>
                <a:path w="1656" h="29160" fill="none" extrusionOk="0">
                  <a:moveTo>
                    <a:pt x="1" y="29159"/>
                  </a:moveTo>
                  <a:lnTo>
                    <a:pt x="1" y="9277"/>
                  </a:lnTo>
                  <a:lnTo>
                    <a:pt x="1655" y="7623"/>
                  </a:lnTo>
                  <a:lnTo>
                    <a:pt x="1655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6380468" y="1634971"/>
              <a:ext cx="44" cy="441024"/>
            </a:xfrm>
            <a:custGeom>
              <a:avLst/>
              <a:gdLst/>
              <a:ahLst/>
              <a:cxnLst/>
              <a:rect l="l" t="t" r="r" b="b"/>
              <a:pathLst>
                <a:path w="1" h="9983" fill="none" extrusionOk="0">
                  <a:moveTo>
                    <a:pt x="0" y="9982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6126448" y="1010653"/>
              <a:ext cx="44" cy="1065340"/>
            </a:xfrm>
            <a:custGeom>
              <a:avLst/>
              <a:gdLst/>
              <a:ahLst/>
              <a:cxnLst/>
              <a:rect l="l" t="t" r="r" b="b"/>
              <a:pathLst>
                <a:path w="1" h="24115" fill="none" extrusionOk="0">
                  <a:moveTo>
                    <a:pt x="0" y="24114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6403220" y="1494795"/>
              <a:ext cx="87516" cy="607529"/>
            </a:xfrm>
            <a:custGeom>
              <a:avLst/>
              <a:gdLst/>
              <a:ahLst/>
              <a:cxnLst/>
              <a:rect l="l" t="t" r="r" b="b"/>
              <a:pathLst>
                <a:path w="1981" h="13752" fill="none" extrusionOk="0">
                  <a:moveTo>
                    <a:pt x="1981" y="13752"/>
                  </a:moveTo>
                  <a:lnTo>
                    <a:pt x="1981" y="1953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6308547" y="862083"/>
              <a:ext cx="94717" cy="391899"/>
            </a:xfrm>
            <a:custGeom>
              <a:avLst/>
              <a:gdLst/>
              <a:ahLst/>
              <a:cxnLst/>
              <a:rect l="l" t="t" r="r" b="b"/>
              <a:pathLst>
                <a:path w="2144" h="8871" fill="none" extrusionOk="0">
                  <a:moveTo>
                    <a:pt x="2144" y="1"/>
                  </a:moveTo>
                  <a:lnTo>
                    <a:pt x="2144" y="6727"/>
                  </a:lnTo>
                  <a:lnTo>
                    <a:pt x="1" y="887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6102459" y="962764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6258229" y="739888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2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2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2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6379276" y="81415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6475141" y="85011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6548211" y="79736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2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6652470" y="16397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6652470" y="108734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18"/>
                    <a:pt x="218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6975982" y="962764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3" y="0"/>
                  </a:moveTo>
                  <a:cubicBezTo>
                    <a:pt x="218" y="0"/>
                    <a:pt x="1" y="244"/>
                    <a:pt x="1" y="543"/>
                  </a:cubicBezTo>
                  <a:cubicBezTo>
                    <a:pt x="1" y="841"/>
                    <a:pt x="218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4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6859751" y="9902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6859751" y="123715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6651277" y="10058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5"/>
                    <a:pt x="245" y="0"/>
                    <a:pt x="543" y="0"/>
                  </a:cubicBezTo>
                  <a:cubicBezTo>
                    <a:pt x="868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6745949" y="15570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6754343" y="13414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44"/>
                    <a:pt x="217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6745949" y="125632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7155740" y="99390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4"/>
                    <a:pt x="218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6890940" y="82493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6713567" y="806950"/>
              <a:ext cx="52792" cy="52792"/>
            </a:xfrm>
            <a:custGeom>
              <a:avLst/>
              <a:gdLst/>
              <a:ahLst/>
              <a:cxnLst/>
              <a:rect l="l" t="t" r="r" b="b"/>
              <a:pathLst>
                <a:path w="1195" h="1195" fill="none" extrusionOk="0">
                  <a:moveTo>
                    <a:pt x="977" y="977"/>
                  </a:moveTo>
                  <a:cubicBezTo>
                    <a:pt x="787" y="1194"/>
                    <a:pt x="408" y="1194"/>
                    <a:pt x="191" y="977"/>
                  </a:cubicBezTo>
                  <a:cubicBezTo>
                    <a:pt x="1" y="788"/>
                    <a:pt x="1" y="408"/>
                    <a:pt x="191" y="218"/>
                  </a:cubicBezTo>
                  <a:cubicBezTo>
                    <a:pt x="408" y="1"/>
                    <a:pt x="787" y="1"/>
                    <a:pt x="977" y="218"/>
                  </a:cubicBezTo>
                  <a:cubicBezTo>
                    <a:pt x="1194" y="408"/>
                    <a:pt x="1194" y="788"/>
                    <a:pt x="977" y="977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6356480" y="158584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6264237" y="1244352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245" y="217"/>
                  </a:moveTo>
                  <a:cubicBezTo>
                    <a:pt x="434" y="0"/>
                    <a:pt x="814" y="0"/>
                    <a:pt x="1004" y="217"/>
                  </a:cubicBezTo>
                  <a:cubicBezTo>
                    <a:pt x="1221" y="407"/>
                    <a:pt x="1221" y="787"/>
                    <a:pt x="1004" y="977"/>
                  </a:cubicBezTo>
                  <a:cubicBezTo>
                    <a:pt x="814" y="1194"/>
                    <a:pt x="434" y="1194"/>
                    <a:pt x="245" y="977"/>
                  </a:cubicBezTo>
                  <a:cubicBezTo>
                    <a:pt x="28" y="787"/>
                    <a:pt x="0" y="434"/>
                    <a:pt x="245" y="21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6556604" y="151873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5"/>
                    <a:pt x="218" y="0"/>
                    <a:pt x="543" y="0"/>
                  </a:cubicBezTo>
                  <a:cubicBezTo>
                    <a:pt x="841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6556604" y="163616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1" y="1086"/>
                    <a:pt x="543" y="1086"/>
                  </a:cubicBezTo>
                  <a:cubicBezTo>
                    <a:pt x="218" y="1086"/>
                    <a:pt x="1" y="869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6851401" y="15930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6942451" y="1510345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5" y="570"/>
                  </a:moveTo>
                  <a:cubicBezTo>
                    <a:pt x="1085" y="869"/>
                    <a:pt x="841" y="1113"/>
                    <a:pt x="543" y="1113"/>
                  </a:cubicBez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7277979" y="97592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6361295" y="145282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0" y="245"/>
                    <a:pt x="0" y="543"/>
                  </a:cubicBezTo>
                  <a:cubicBezTo>
                    <a:pt x="0" y="842"/>
                    <a:pt x="245" y="1086"/>
                    <a:pt x="543" y="1086"/>
                  </a:cubicBez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6443952" y="846533"/>
              <a:ext cx="128291" cy="678257"/>
            </a:xfrm>
            <a:custGeom>
              <a:avLst/>
              <a:gdLst/>
              <a:ahLst/>
              <a:cxnLst/>
              <a:rect l="l" t="t" r="r" b="b"/>
              <a:pathLst>
                <a:path w="2904" h="15353" fill="none" extrusionOk="0">
                  <a:moveTo>
                    <a:pt x="2903" y="0"/>
                  </a:moveTo>
                  <a:lnTo>
                    <a:pt x="2903" y="9765"/>
                  </a:lnTo>
                  <a:lnTo>
                    <a:pt x="1" y="12667"/>
                  </a:lnTo>
                  <a:lnTo>
                    <a:pt x="2686" y="1535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6580593" y="1634971"/>
              <a:ext cx="278009" cy="278053"/>
            </a:xfrm>
            <a:custGeom>
              <a:avLst/>
              <a:gdLst/>
              <a:ahLst/>
              <a:cxnLst/>
              <a:rect l="l" t="t" r="r" b="b"/>
              <a:pathLst>
                <a:path w="6293" h="6294" fill="none" extrusionOk="0">
                  <a:moveTo>
                    <a:pt x="0" y="1140"/>
                  </a:moveTo>
                  <a:lnTo>
                    <a:pt x="0" y="6293"/>
                  </a:lnTo>
                  <a:lnTo>
                    <a:pt x="6293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6984375" y="1016661"/>
              <a:ext cx="300805" cy="500929"/>
            </a:xfrm>
            <a:custGeom>
              <a:avLst/>
              <a:gdLst/>
              <a:ahLst/>
              <a:cxnLst/>
              <a:rect l="l" t="t" r="r" b="b"/>
              <a:pathLst>
                <a:path w="6809" h="11339" fill="none" extrusionOk="0">
                  <a:moveTo>
                    <a:pt x="1" y="11338"/>
                  </a:moveTo>
                  <a:lnTo>
                    <a:pt x="3500" y="7839"/>
                  </a:lnTo>
                  <a:lnTo>
                    <a:pt x="3500" y="3337"/>
                  </a:lnTo>
                  <a:lnTo>
                    <a:pt x="6809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6604537" y="1136470"/>
              <a:ext cx="71921" cy="503314"/>
            </a:xfrm>
            <a:custGeom>
              <a:avLst/>
              <a:gdLst/>
              <a:ahLst/>
              <a:cxnLst/>
              <a:rect l="l" t="t" r="r" b="b"/>
              <a:pathLst>
                <a:path w="1628" h="11393" fill="none" extrusionOk="0">
                  <a:moveTo>
                    <a:pt x="1520" y="11393"/>
                  </a:moveTo>
                  <a:lnTo>
                    <a:pt x="1520" y="7433"/>
                  </a:lnTo>
                  <a:lnTo>
                    <a:pt x="1" y="5860"/>
                  </a:lnTo>
                  <a:lnTo>
                    <a:pt x="1628" y="4287"/>
                  </a:lnTo>
                  <a:lnTo>
                    <a:pt x="162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6769893" y="1035834"/>
              <a:ext cx="393091" cy="521295"/>
            </a:xfrm>
            <a:custGeom>
              <a:avLst/>
              <a:gdLst/>
              <a:ahLst/>
              <a:cxnLst/>
              <a:rect l="l" t="t" r="r" b="b"/>
              <a:pathLst>
                <a:path w="8898" h="11800" fill="none" extrusionOk="0">
                  <a:moveTo>
                    <a:pt x="1" y="11799"/>
                  </a:moveTo>
                  <a:lnTo>
                    <a:pt x="1" y="9033"/>
                  </a:lnTo>
                  <a:lnTo>
                    <a:pt x="4530" y="9033"/>
                  </a:lnTo>
                  <a:lnTo>
                    <a:pt x="6565" y="6999"/>
                  </a:lnTo>
                  <a:lnTo>
                    <a:pt x="6565" y="2306"/>
                  </a:lnTo>
                  <a:lnTo>
                    <a:pt x="8897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6803468" y="1008267"/>
              <a:ext cx="196546" cy="357131"/>
            </a:xfrm>
            <a:custGeom>
              <a:avLst/>
              <a:gdLst/>
              <a:ahLst/>
              <a:cxnLst/>
              <a:rect l="l" t="t" r="r" b="b"/>
              <a:pathLst>
                <a:path w="4449" h="8084" fill="none" extrusionOk="0">
                  <a:moveTo>
                    <a:pt x="0" y="8084"/>
                  </a:moveTo>
                  <a:lnTo>
                    <a:pt x="2577" y="8084"/>
                  </a:lnTo>
                  <a:lnTo>
                    <a:pt x="4448" y="6266"/>
                  </a:lnTo>
                  <a:lnTo>
                    <a:pt x="444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6769893" y="864469"/>
              <a:ext cx="130677" cy="391899"/>
            </a:xfrm>
            <a:custGeom>
              <a:avLst/>
              <a:gdLst/>
              <a:ahLst/>
              <a:cxnLst/>
              <a:rect l="l" t="t" r="r" b="b"/>
              <a:pathLst>
                <a:path w="2958" h="8871" fill="none" extrusionOk="0">
                  <a:moveTo>
                    <a:pt x="1" y="8870"/>
                  </a:moveTo>
                  <a:lnTo>
                    <a:pt x="1" y="2985"/>
                  </a:lnTo>
                  <a:lnTo>
                    <a:pt x="2957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6883739" y="1035834"/>
              <a:ext cx="44" cy="202554"/>
            </a:xfrm>
            <a:custGeom>
              <a:avLst/>
              <a:gdLst/>
              <a:ahLst/>
              <a:cxnLst/>
              <a:rect l="l" t="t" r="r" b="b"/>
              <a:pathLst>
                <a:path w="1" h="4585" fill="none" extrusionOk="0">
                  <a:moveTo>
                    <a:pt x="0" y="4585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6672835" y="848918"/>
              <a:ext cx="49170" cy="159392"/>
            </a:xfrm>
            <a:custGeom>
              <a:avLst/>
              <a:gdLst/>
              <a:ahLst/>
              <a:cxnLst/>
              <a:rect l="l" t="t" r="r" b="b"/>
              <a:pathLst>
                <a:path w="1113" h="3608" fill="none" extrusionOk="0">
                  <a:moveTo>
                    <a:pt x="1" y="3608"/>
                  </a:moveTo>
                  <a:lnTo>
                    <a:pt x="1" y="1112"/>
                  </a:lnTo>
                  <a:lnTo>
                    <a:pt x="1113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6116861" y="3100430"/>
              <a:ext cx="213333" cy="1180334"/>
            </a:xfrm>
            <a:custGeom>
              <a:avLst/>
              <a:gdLst/>
              <a:ahLst/>
              <a:cxnLst/>
              <a:rect l="l" t="t" r="r" b="b"/>
              <a:pathLst>
                <a:path w="4829" h="26718" fill="none" extrusionOk="0">
                  <a:moveTo>
                    <a:pt x="4828" y="1"/>
                  </a:moveTo>
                  <a:lnTo>
                    <a:pt x="4828" y="14512"/>
                  </a:lnTo>
                  <a:lnTo>
                    <a:pt x="0" y="19313"/>
                  </a:lnTo>
                  <a:lnTo>
                    <a:pt x="0" y="2671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334921" y="3100430"/>
              <a:ext cx="71965" cy="1288172"/>
            </a:xfrm>
            <a:custGeom>
              <a:avLst/>
              <a:gdLst/>
              <a:ahLst/>
              <a:cxnLst/>
              <a:rect l="l" t="t" r="r" b="b"/>
              <a:pathLst>
                <a:path w="1629" h="29159" fill="none" extrusionOk="0">
                  <a:moveTo>
                    <a:pt x="1628" y="1"/>
                  </a:moveTo>
                  <a:lnTo>
                    <a:pt x="1628" y="19856"/>
                  </a:lnTo>
                  <a:lnTo>
                    <a:pt x="1" y="21537"/>
                  </a:lnTo>
                  <a:lnTo>
                    <a:pt x="1" y="2915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6234285" y="3100430"/>
              <a:ext cx="44" cy="439831"/>
            </a:xfrm>
            <a:custGeom>
              <a:avLst/>
              <a:gdLst/>
              <a:ahLst/>
              <a:cxnLst/>
              <a:rect l="l" t="t" r="r" b="b"/>
              <a:pathLst>
                <a:path w="1" h="9956" fill="none" extrusionOk="0">
                  <a:moveTo>
                    <a:pt x="0" y="1"/>
                  </a:moveTo>
                  <a:lnTo>
                    <a:pt x="0" y="99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6488306" y="3100430"/>
              <a:ext cx="44" cy="1064103"/>
            </a:xfrm>
            <a:custGeom>
              <a:avLst/>
              <a:gdLst/>
              <a:ahLst/>
              <a:cxnLst/>
              <a:rect l="l" t="t" r="r" b="b"/>
              <a:pathLst>
                <a:path w="1" h="24087" fill="none" extrusionOk="0">
                  <a:moveTo>
                    <a:pt x="1" y="1"/>
                  </a:moveTo>
                  <a:lnTo>
                    <a:pt x="1" y="2408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124018" y="3072907"/>
              <a:ext cx="87516" cy="609959"/>
            </a:xfrm>
            <a:custGeom>
              <a:avLst/>
              <a:gdLst/>
              <a:ahLst/>
              <a:cxnLst/>
              <a:rect l="l" t="t" r="r" b="b"/>
              <a:pathLst>
                <a:path w="1981" h="13807" fill="none" extrusionOk="0">
                  <a:moveTo>
                    <a:pt x="1" y="0"/>
                  </a:moveTo>
                  <a:lnTo>
                    <a:pt x="1" y="11799"/>
                  </a:lnTo>
                  <a:lnTo>
                    <a:pt x="1981" y="1380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211489" y="3922443"/>
              <a:ext cx="94717" cy="390706"/>
            </a:xfrm>
            <a:custGeom>
              <a:avLst/>
              <a:gdLst/>
              <a:ahLst/>
              <a:cxnLst/>
              <a:rect l="l" t="t" r="r" b="b"/>
              <a:pathLst>
                <a:path w="2144" h="8844" fill="none" extrusionOk="0">
                  <a:moveTo>
                    <a:pt x="1" y="8843"/>
                  </a:moveTo>
                  <a:lnTo>
                    <a:pt x="1" y="2144"/>
                  </a:lnTo>
                  <a:lnTo>
                    <a:pt x="2144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464362" y="41656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6308547" y="43897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" y="543"/>
                  </a:move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ubicBezTo>
                    <a:pt x="1086" y="841"/>
                    <a:pt x="869" y="1085"/>
                    <a:pt x="543" y="1085"/>
                  </a:cubicBezTo>
                  <a:cubicBezTo>
                    <a:pt x="272" y="1085"/>
                    <a:pt x="1" y="841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6187545" y="4313105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0" y="543"/>
                  </a:move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ubicBezTo>
                    <a:pt x="1085" y="868"/>
                    <a:pt x="841" y="1085"/>
                    <a:pt x="543" y="1085"/>
                  </a:cubicBezTo>
                  <a:cubicBezTo>
                    <a:pt x="245" y="1112"/>
                    <a:pt x="0" y="868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6091680" y="4278337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" y="543"/>
                  </a:move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ubicBezTo>
                    <a:pt x="1086" y="869"/>
                    <a:pt x="841" y="1113"/>
                    <a:pt x="543" y="1113"/>
                  </a:cubicBezTo>
                  <a:cubicBezTo>
                    <a:pt x="272" y="1113"/>
                    <a:pt x="1" y="869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6018610" y="4329849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2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2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5914351" y="3488707"/>
              <a:ext cx="49170" cy="47933"/>
            </a:xfrm>
            <a:custGeom>
              <a:avLst/>
              <a:gdLst/>
              <a:ahLst/>
              <a:cxnLst/>
              <a:rect l="l" t="t" r="r" b="b"/>
              <a:pathLst>
                <a:path w="1113" h="1085" fill="none" extrusionOk="0">
                  <a:moveTo>
                    <a:pt x="0" y="542"/>
                  </a:moveTo>
                  <a:cubicBezTo>
                    <a:pt x="0" y="217"/>
                    <a:pt x="244" y="0"/>
                    <a:pt x="570" y="0"/>
                  </a:cubicBezTo>
                  <a:cubicBezTo>
                    <a:pt x="868" y="0"/>
                    <a:pt x="1112" y="217"/>
                    <a:pt x="1112" y="542"/>
                  </a:cubicBezTo>
                  <a:cubicBezTo>
                    <a:pt x="1112" y="841"/>
                    <a:pt x="868" y="1085"/>
                    <a:pt x="570" y="1085"/>
                  </a:cubicBezTo>
                  <a:cubicBezTo>
                    <a:pt x="244" y="1085"/>
                    <a:pt x="0" y="841"/>
                    <a:pt x="0" y="542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5914351" y="4041104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0" y="543"/>
                  </a:moveTo>
                  <a:cubicBezTo>
                    <a:pt x="0" y="244"/>
                    <a:pt x="244" y="0"/>
                    <a:pt x="570" y="0"/>
                  </a:cubicBezTo>
                  <a:cubicBezTo>
                    <a:pt x="868" y="0"/>
                    <a:pt x="1112" y="244"/>
                    <a:pt x="1112" y="543"/>
                  </a:cubicBezTo>
                  <a:cubicBezTo>
                    <a:pt x="1112" y="841"/>
                    <a:pt x="868" y="1085"/>
                    <a:pt x="570" y="1085"/>
                  </a:cubicBezTo>
                  <a:cubicBezTo>
                    <a:pt x="244" y="1085"/>
                    <a:pt x="0" y="841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5590795" y="41656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69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5707026" y="413816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5" y="0"/>
                    <a:pt x="1" y="244"/>
                    <a:pt x="1" y="543"/>
                  </a:cubicBezTo>
                  <a:cubicBezTo>
                    <a:pt x="1" y="841"/>
                    <a:pt x="245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4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5707026" y="389129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5916737" y="412137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5820872" y="35701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1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5812478" y="37858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5820872" y="387212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1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5411081" y="413334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5675881" y="430351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17"/>
                    <a:pt x="218" y="0"/>
                    <a:pt x="543" y="0"/>
                  </a:cubicBezTo>
                  <a:cubicBezTo>
                    <a:pt x="841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5849631" y="4316684"/>
              <a:ext cx="53985" cy="51555"/>
            </a:xfrm>
            <a:custGeom>
              <a:avLst/>
              <a:gdLst/>
              <a:ahLst/>
              <a:cxnLst/>
              <a:rect l="l" t="t" r="r" b="b"/>
              <a:pathLst>
                <a:path w="1222" h="1167" fill="none" extrusionOk="0">
                  <a:moveTo>
                    <a:pt x="218" y="190"/>
                  </a:moveTo>
                  <a:cubicBezTo>
                    <a:pt x="435" y="1"/>
                    <a:pt x="814" y="1"/>
                    <a:pt x="1004" y="190"/>
                  </a:cubicBezTo>
                  <a:cubicBezTo>
                    <a:pt x="1221" y="407"/>
                    <a:pt x="1221" y="787"/>
                    <a:pt x="1004" y="977"/>
                  </a:cubicBezTo>
                  <a:cubicBezTo>
                    <a:pt x="787" y="1167"/>
                    <a:pt x="435" y="1167"/>
                    <a:pt x="218" y="977"/>
                  </a:cubicBezTo>
                  <a:cubicBezTo>
                    <a:pt x="1" y="787"/>
                    <a:pt x="1" y="435"/>
                    <a:pt x="218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6210297" y="354260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6298961" y="3881402"/>
              <a:ext cx="51599" cy="48286"/>
            </a:xfrm>
            <a:custGeom>
              <a:avLst/>
              <a:gdLst/>
              <a:ahLst/>
              <a:cxnLst/>
              <a:rect l="l" t="t" r="r" b="b"/>
              <a:pathLst>
                <a:path w="1168" h="1093" extrusionOk="0">
                  <a:moveTo>
                    <a:pt x="584" y="1"/>
                  </a:moveTo>
                  <a:cubicBezTo>
                    <a:pt x="442" y="1"/>
                    <a:pt x="299" y="48"/>
                    <a:pt x="191" y="143"/>
                  </a:cubicBezTo>
                  <a:cubicBezTo>
                    <a:pt x="1" y="360"/>
                    <a:pt x="1" y="713"/>
                    <a:pt x="191" y="930"/>
                  </a:cubicBezTo>
                  <a:cubicBezTo>
                    <a:pt x="286" y="1038"/>
                    <a:pt x="428" y="1093"/>
                    <a:pt x="574" y="1093"/>
                  </a:cubicBezTo>
                  <a:cubicBezTo>
                    <a:pt x="720" y="1093"/>
                    <a:pt x="869" y="1038"/>
                    <a:pt x="977" y="930"/>
                  </a:cubicBezTo>
                  <a:cubicBezTo>
                    <a:pt x="1167" y="686"/>
                    <a:pt x="1167" y="360"/>
                    <a:pt x="977" y="143"/>
                  </a:cubicBezTo>
                  <a:cubicBezTo>
                    <a:pt x="869" y="48"/>
                    <a:pt x="72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6010217" y="360970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6010217" y="349109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5715420" y="35342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5624370" y="36169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4" y="0"/>
                    <a:pt x="0" y="244"/>
                    <a:pt x="0" y="543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4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5288842" y="415371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1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6205525" y="367562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35"/>
            <p:cNvSpPr/>
            <p:nvPr/>
          </p:nvSpPr>
          <p:spPr>
            <a:xfrm>
              <a:off x="6042555" y="3651634"/>
              <a:ext cx="128247" cy="678257"/>
            </a:xfrm>
            <a:custGeom>
              <a:avLst/>
              <a:gdLst/>
              <a:ahLst/>
              <a:cxnLst/>
              <a:rect l="l" t="t" r="r" b="b"/>
              <a:pathLst>
                <a:path w="2903" h="15353" fill="none" extrusionOk="0">
                  <a:moveTo>
                    <a:pt x="0" y="15353"/>
                  </a:moveTo>
                  <a:lnTo>
                    <a:pt x="0" y="5615"/>
                  </a:lnTo>
                  <a:lnTo>
                    <a:pt x="2903" y="2686"/>
                  </a:lnTo>
                  <a:lnTo>
                    <a:pt x="245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35"/>
            <p:cNvSpPr/>
            <p:nvPr/>
          </p:nvSpPr>
          <p:spPr>
            <a:xfrm>
              <a:off x="5757389" y="3263401"/>
              <a:ext cx="276816" cy="276860"/>
            </a:xfrm>
            <a:custGeom>
              <a:avLst/>
              <a:gdLst/>
              <a:ahLst/>
              <a:cxnLst/>
              <a:rect l="l" t="t" r="r" b="b"/>
              <a:pathLst>
                <a:path w="6266" h="6267" fill="none" extrusionOk="0">
                  <a:moveTo>
                    <a:pt x="6266" y="5154"/>
                  </a:moveTo>
                  <a:lnTo>
                    <a:pt x="6266" y="1"/>
                  </a:lnTo>
                  <a:lnTo>
                    <a:pt x="0" y="626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35"/>
            <p:cNvSpPr/>
            <p:nvPr/>
          </p:nvSpPr>
          <p:spPr>
            <a:xfrm>
              <a:off x="5330766" y="3658835"/>
              <a:ext cx="299612" cy="500929"/>
            </a:xfrm>
            <a:custGeom>
              <a:avLst/>
              <a:gdLst/>
              <a:ahLst/>
              <a:cxnLst/>
              <a:rect l="l" t="t" r="r" b="b"/>
              <a:pathLst>
                <a:path w="6782" h="11339" fill="none" extrusionOk="0">
                  <a:moveTo>
                    <a:pt x="6782" y="1"/>
                  </a:moveTo>
                  <a:lnTo>
                    <a:pt x="3283" y="3500"/>
                  </a:lnTo>
                  <a:lnTo>
                    <a:pt x="3283" y="8002"/>
                  </a:lnTo>
                  <a:lnTo>
                    <a:pt x="1" y="1133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35"/>
            <p:cNvSpPr/>
            <p:nvPr/>
          </p:nvSpPr>
          <p:spPr>
            <a:xfrm>
              <a:off x="5940681" y="3536596"/>
              <a:ext cx="70772" cy="504551"/>
            </a:xfrm>
            <a:custGeom>
              <a:avLst/>
              <a:gdLst/>
              <a:ahLst/>
              <a:cxnLst/>
              <a:rect l="l" t="t" r="r" b="b"/>
              <a:pathLst>
                <a:path w="1602" h="11421" fill="none" extrusionOk="0">
                  <a:moveTo>
                    <a:pt x="55" y="1"/>
                  </a:moveTo>
                  <a:lnTo>
                    <a:pt x="55" y="3988"/>
                  </a:lnTo>
                  <a:lnTo>
                    <a:pt x="1601" y="5507"/>
                  </a:lnTo>
                  <a:lnTo>
                    <a:pt x="1" y="7107"/>
                  </a:lnTo>
                  <a:lnTo>
                    <a:pt x="1" y="1142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35"/>
            <p:cNvSpPr/>
            <p:nvPr/>
          </p:nvSpPr>
          <p:spPr>
            <a:xfrm>
              <a:off x="5454198" y="3618103"/>
              <a:ext cx="390706" cy="521295"/>
            </a:xfrm>
            <a:custGeom>
              <a:avLst/>
              <a:gdLst/>
              <a:ahLst/>
              <a:cxnLst/>
              <a:rect l="l" t="t" r="r" b="b"/>
              <a:pathLst>
                <a:path w="8844" h="11800" fill="none" extrusionOk="0">
                  <a:moveTo>
                    <a:pt x="8843" y="0"/>
                  </a:moveTo>
                  <a:lnTo>
                    <a:pt x="8843" y="2794"/>
                  </a:lnTo>
                  <a:lnTo>
                    <a:pt x="4313" y="2794"/>
                  </a:lnTo>
                  <a:lnTo>
                    <a:pt x="2279" y="4828"/>
                  </a:lnTo>
                  <a:lnTo>
                    <a:pt x="2279" y="9494"/>
                  </a:lnTo>
                  <a:lnTo>
                    <a:pt x="1" y="1179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35"/>
            <p:cNvSpPr/>
            <p:nvPr/>
          </p:nvSpPr>
          <p:spPr>
            <a:xfrm>
              <a:off x="5614783" y="3809834"/>
              <a:ext cx="198931" cy="358324"/>
            </a:xfrm>
            <a:custGeom>
              <a:avLst/>
              <a:gdLst/>
              <a:ahLst/>
              <a:cxnLst/>
              <a:rect l="l" t="t" r="r" b="b"/>
              <a:pathLst>
                <a:path w="4503" h="8111" fill="none" extrusionOk="0">
                  <a:moveTo>
                    <a:pt x="4503" y="0"/>
                  </a:moveTo>
                  <a:lnTo>
                    <a:pt x="1872" y="0"/>
                  </a:lnTo>
                  <a:lnTo>
                    <a:pt x="0" y="1845"/>
                  </a:lnTo>
                  <a:lnTo>
                    <a:pt x="0" y="811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35"/>
            <p:cNvSpPr/>
            <p:nvPr/>
          </p:nvSpPr>
          <p:spPr>
            <a:xfrm>
              <a:off x="5714227" y="3921250"/>
              <a:ext cx="130677" cy="390706"/>
            </a:xfrm>
            <a:custGeom>
              <a:avLst/>
              <a:gdLst/>
              <a:ahLst/>
              <a:cxnLst/>
              <a:rect l="l" t="t" r="r" b="b"/>
              <a:pathLst>
                <a:path w="2958" h="8844" fill="none" extrusionOk="0">
                  <a:moveTo>
                    <a:pt x="2957" y="1"/>
                  </a:moveTo>
                  <a:lnTo>
                    <a:pt x="2957" y="5859"/>
                  </a:lnTo>
                  <a:lnTo>
                    <a:pt x="1" y="88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35"/>
            <p:cNvSpPr/>
            <p:nvPr/>
          </p:nvSpPr>
          <p:spPr>
            <a:xfrm>
              <a:off x="5731015" y="3936845"/>
              <a:ext cx="44" cy="202554"/>
            </a:xfrm>
            <a:custGeom>
              <a:avLst/>
              <a:gdLst/>
              <a:ahLst/>
              <a:cxnLst/>
              <a:rect l="l" t="t" r="r" b="b"/>
              <a:pathLst>
                <a:path w="1" h="4585" fill="none" extrusionOk="0">
                  <a:moveTo>
                    <a:pt x="0" y="0"/>
                  </a:moveTo>
                  <a:lnTo>
                    <a:pt x="0" y="458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35"/>
            <p:cNvSpPr/>
            <p:nvPr/>
          </p:nvSpPr>
          <p:spPr>
            <a:xfrm>
              <a:off x="5892793" y="4168114"/>
              <a:ext cx="49170" cy="159392"/>
            </a:xfrm>
            <a:custGeom>
              <a:avLst/>
              <a:gdLst/>
              <a:ahLst/>
              <a:cxnLst/>
              <a:rect l="l" t="t" r="r" b="b"/>
              <a:pathLst>
                <a:path w="1113" h="3608" fill="none" extrusionOk="0">
                  <a:moveTo>
                    <a:pt x="1112" y="0"/>
                  </a:moveTo>
                  <a:lnTo>
                    <a:pt x="1112" y="2468"/>
                  </a:lnTo>
                  <a:lnTo>
                    <a:pt x="0" y="360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35"/>
            <p:cNvSpPr/>
            <p:nvPr/>
          </p:nvSpPr>
          <p:spPr>
            <a:xfrm>
              <a:off x="6820212" y="2567206"/>
              <a:ext cx="1180334" cy="210948"/>
            </a:xfrm>
            <a:custGeom>
              <a:avLst/>
              <a:gdLst/>
              <a:ahLst/>
              <a:cxnLst/>
              <a:rect l="l" t="t" r="r" b="b"/>
              <a:pathLst>
                <a:path w="26718" h="4775" fill="none" extrusionOk="0">
                  <a:moveTo>
                    <a:pt x="1" y="1"/>
                  </a:moveTo>
                  <a:lnTo>
                    <a:pt x="14512" y="1"/>
                  </a:lnTo>
                  <a:lnTo>
                    <a:pt x="19313" y="4775"/>
                  </a:lnTo>
                  <a:lnTo>
                    <a:pt x="26718" y="477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35"/>
            <p:cNvSpPr/>
            <p:nvPr/>
          </p:nvSpPr>
          <p:spPr>
            <a:xfrm>
              <a:off x="6820212" y="2489321"/>
              <a:ext cx="1288216" cy="71965"/>
            </a:xfrm>
            <a:custGeom>
              <a:avLst/>
              <a:gdLst/>
              <a:ahLst/>
              <a:cxnLst/>
              <a:rect l="l" t="t" r="r" b="b"/>
              <a:pathLst>
                <a:path w="29160" h="1629" fill="none" extrusionOk="0">
                  <a:moveTo>
                    <a:pt x="1" y="1"/>
                  </a:moveTo>
                  <a:lnTo>
                    <a:pt x="19856" y="1"/>
                  </a:lnTo>
                  <a:lnTo>
                    <a:pt x="21510" y="1628"/>
                  </a:lnTo>
                  <a:lnTo>
                    <a:pt x="29159" y="16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35"/>
            <p:cNvSpPr/>
            <p:nvPr/>
          </p:nvSpPr>
          <p:spPr>
            <a:xfrm>
              <a:off x="6820212" y="2661879"/>
              <a:ext cx="439831" cy="44"/>
            </a:xfrm>
            <a:custGeom>
              <a:avLst/>
              <a:gdLst/>
              <a:ahLst/>
              <a:cxnLst/>
              <a:rect l="l" t="t" r="r" b="b"/>
              <a:pathLst>
                <a:path w="9956" h="1" fill="none" extrusionOk="0">
                  <a:moveTo>
                    <a:pt x="1" y="1"/>
                  </a:moveTo>
                  <a:lnTo>
                    <a:pt x="9955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35"/>
            <p:cNvSpPr/>
            <p:nvPr/>
          </p:nvSpPr>
          <p:spPr>
            <a:xfrm>
              <a:off x="6820212" y="2406665"/>
              <a:ext cx="1064103" cy="44"/>
            </a:xfrm>
            <a:custGeom>
              <a:avLst/>
              <a:gdLst/>
              <a:ahLst/>
              <a:cxnLst/>
              <a:rect l="l" t="t" r="r" b="b"/>
              <a:pathLst>
                <a:path w="24087" h="1" fill="none" extrusionOk="0">
                  <a:moveTo>
                    <a:pt x="1" y="0"/>
                  </a:moveTo>
                  <a:lnTo>
                    <a:pt x="24087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35"/>
            <p:cNvSpPr/>
            <p:nvPr/>
          </p:nvSpPr>
          <p:spPr>
            <a:xfrm>
              <a:off x="6792689" y="2683438"/>
              <a:ext cx="609959" cy="87516"/>
            </a:xfrm>
            <a:custGeom>
              <a:avLst/>
              <a:gdLst/>
              <a:ahLst/>
              <a:cxnLst/>
              <a:rect l="l" t="t" r="r" b="b"/>
              <a:pathLst>
                <a:path w="13807" h="1981" fill="none" extrusionOk="0">
                  <a:moveTo>
                    <a:pt x="0" y="1981"/>
                  </a:moveTo>
                  <a:lnTo>
                    <a:pt x="11799" y="1981"/>
                  </a:lnTo>
                  <a:lnTo>
                    <a:pt x="13806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35"/>
            <p:cNvSpPr/>
            <p:nvPr/>
          </p:nvSpPr>
          <p:spPr>
            <a:xfrm>
              <a:off x="7642223" y="2590002"/>
              <a:ext cx="390706" cy="93480"/>
            </a:xfrm>
            <a:custGeom>
              <a:avLst/>
              <a:gdLst/>
              <a:ahLst/>
              <a:cxnLst/>
              <a:rect l="l" t="t" r="r" b="b"/>
              <a:pathLst>
                <a:path w="8844" h="2116" fill="none" extrusionOk="0">
                  <a:moveTo>
                    <a:pt x="8843" y="2116"/>
                  </a:moveTo>
                  <a:lnTo>
                    <a:pt x="2144" y="2116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35"/>
            <p:cNvSpPr/>
            <p:nvPr/>
          </p:nvSpPr>
          <p:spPr>
            <a:xfrm>
              <a:off x="7884272" y="238267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086" y="245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35"/>
            <p:cNvSpPr/>
            <p:nvPr/>
          </p:nvSpPr>
          <p:spPr>
            <a:xfrm>
              <a:off x="8109577" y="253844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ubicBezTo>
                    <a:pt x="1085" y="842"/>
                    <a:pt x="841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35"/>
            <p:cNvSpPr/>
            <p:nvPr/>
          </p:nvSpPr>
          <p:spPr>
            <a:xfrm>
              <a:off x="8032885" y="2659493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085"/>
                  </a:move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ubicBezTo>
                    <a:pt x="1112" y="868"/>
                    <a:pt x="841" y="1085"/>
                    <a:pt x="543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35"/>
            <p:cNvSpPr/>
            <p:nvPr/>
          </p:nvSpPr>
          <p:spPr>
            <a:xfrm>
              <a:off x="7998117" y="275535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5"/>
                  </a:moveTo>
                  <a:cubicBezTo>
                    <a:pt x="245" y="1085"/>
                    <a:pt x="1" y="868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ubicBezTo>
                    <a:pt x="1086" y="814"/>
                    <a:pt x="869" y="1085"/>
                    <a:pt x="543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35"/>
            <p:cNvSpPr/>
            <p:nvPr/>
          </p:nvSpPr>
          <p:spPr>
            <a:xfrm>
              <a:off x="8049628" y="2828429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6" y="570"/>
                  </a:moveTo>
                  <a:cubicBezTo>
                    <a:pt x="1086" y="869"/>
                    <a:pt x="842" y="1113"/>
                    <a:pt x="543" y="1113"/>
                  </a:cubicBez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35"/>
            <p:cNvSpPr/>
            <p:nvPr/>
          </p:nvSpPr>
          <p:spPr>
            <a:xfrm>
              <a:off x="7207251" y="29326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69" y="1"/>
                    <a:pt x="1086" y="218"/>
                    <a:pt x="1086" y="543"/>
                  </a:cubicBezTo>
                  <a:cubicBezTo>
                    <a:pt x="1086" y="841"/>
                    <a:pt x="869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35"/>
            <p:cNvSpPr/>
            <p:nvPr/>
          </p:nvSpPr>
          <p:spPr>
            <a:xfrm>
              <a:off x="7760884" y="29326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17" y="1086"/>
                    <a:pt x="0" y="841"/>
                    <a:pt x="0" y="543"/>
                  </a:cubicBezTo>
                  <a:cubicBezTo>
                    <a:pt x="0" y="218"/>
                    <a:pt x="217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ubicBezTo>
                    <a:pt x="1085" y="841"/>
                    <a:pt x="841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35"/>
            <p:cNvSpPr/>
            <p:nvPr/>
          </p:nvSpPr>
          <p:spPr>
            <a:xfrm>
              <a:off x="7884272" y="325620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35"/>
            <p:cNvSpPr/>
            <p:nvPr/>
          </p:nvSpPr>
          <p:spPr>
            <a:xfrm>
              <a:off x="7857942" y="31399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35"/>
            <p:cNvSpPr/>
            <p:nvPr/>
          </p:nvSpPr>
          <p:spPr>
            <a:xfrm>
              <a:off x="7609885" y="31399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9"/>
                    <a:pt x="868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35"/>
            <p:cNvSpPr/>
            <p:nvPr/>
          </p:nvSpPr>
          <p:spPr>
            <a:xfrm>
              <a:off x="7841154" y="293030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45" y="1085"/>
                    <a:pt x="0" y="868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35"/>
            <p:cNvSpPr/>
            <p:nvPr/>
          </p:nvSpPr>
          <p:spPr>
            <a:xfrm>
              <a:off x="7289951" y="302736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17"/>
                    <a:pt x="245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35"/>
            <p:cNvSpPr/>
            <p:nvPr/>
          </p:nvSpPr>
          <p:spPr>
            <a:xfrm>
              <a:off x="7505626" y="303456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35"/>
            <p:cNvSpPr/>
            <p:nvPr/>
          </p:nvSpPr>
          <p:spPr>
            <a:xfrm>
              <a:off x="7590712" y="302736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35"/>
            <p:cNvSpPr/>
            <p:nvPr/>
          </p:nvSpPr>
          <p:spPr>
            <a:xfrm>
              <a:off x="7853127" y="343595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35"/>
            <p:cNvSpPr/>
            <p:nvPr/>
          </p:nvSpPr>
          <p:spPr>
            <a:xfrm>
              <a:off x="8022106" y="317235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35"/>
            <p:cNvSpPr/>
            <p:nvPr/>
          </p:nvSpPr>
          <p:spPr>
            <a:xfrm>
              <a:off x="8036463" y="2993785"/>
              <a:ext cx="51555" cy="52792"/>
            </a:xfrm>
            <a:custGeom>
              <a:avLst/>
              <a:gdLst/>
              <a:ahLst/>
              <a:cxnLst/>
              <a:rect l="l" t="t" r="r" b="b"/>
              <a:pathLst>
                <a:path w="1167" h="1195" fill="none" extrusionOk="0">
                  <a:moveTo>
                    <a:pt x="190" y="977"/>
                  </a:moveTo>
                  <a:cubicBezTo>
                    <a:pt x="1" y="787"/>
                    <a:pt x="1" y="408"/>
                    <a:pt x="190" y="218"/>
                  </a:cubicBezTo>
                  <a:cubicBezTo>
                    <a:pt x="407" y="1"/>
                    <a:pt x="760" y="1"/>
                    <a:pt x="977" y="218"/>
                  </a:cubicBezTo>
                  <a:cubicBezTo>
                    <a:pt x="1167" y="408"/>
                    <a:pt x="1167" y="787"/>
                    <a:pt x="977" y="977"/>
                  </a:cubicBezTo>
                  <a:cubicBezTo>
                    <a:pt x="760" y="1194"/>
                    <a:pt x="435" y="1194"/>
                    <a:pt x="190" y="97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35"/>
            <p:cNvSpPr/>
            <p:nvPr/>
          </p:nvSpPr>
          <p:spPr>
            <a:xfrm>
              <a:off x="7261192" y="263793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17"/>
                    <a:pt x="245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35"/>
            <p:cNvSpPr/>
            <p:nvPr/>
          </p:nvSpPr>
          <p:spPr>
            <a:xfrm>
              <a:off x="7599106" y="2544455"/>
              <a:ext cx="51555" cy="52748"/>
            </a:xfrm>
            <a:custGeom>
              <a:avLst/>
              <a:gdLst/>
              <a:ahLst/>
              <a:cxnLst/>
              <a:rect l="l" t="t" r="r" b="b"/>
              <a:pathLst>
                <a:path w="1167" h="1194" fill="none" extrusionOk="0">
                  <a:moveTo>
                    <a:pt x="977" y="217"/>
                  </a:moveTo>
                  <a:cubicBezTo>
                    <a:pt x="1167" y="407"/>
                    <a:pt x="1167" y="787"/>
                    <a:pt x="977" y="977"/>
                  </a:cubicBezTo>
                  <a:cubicBezTo>
                    <a:pt x="760" y="1194"/>
                    <a:pt x="407" y="1194"/>
                    <a:pt x="190" y="977"/>
                  </a:cubicBezTo>
                  <a:cubicBezTo>
                    <a:pt x="0" y="787"/>
                    <a:pt x="0" y="407"/>
                    <a:pt x="190" y="217"/>
                  </a:cubicBezTo>
                  <a:cubicBezTo>
                    <a:pt x="407" y="0"/>
                    <a:pt x="733" y="0"/>
                    <a:pt x="977" y="21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35"/>
            <p:cNvSpPr/>
            <p:nvPr/>
          </p:nvSpPr>
          <p:spPr>
            <a:xfrm>
              <a:off x="7328297" y="283682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6"/>
                    <a:pt x="543" y="1086"/>
                  </a:cubicBezTo>
                  <a:cubicBezTo>
                    <a:pt x="245" y="1086"/>
                    <a:pt x="0" y="841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35"/>
            <p:cNvSpPr/>
            <p:nvPr/>
          </p:nvSpPr>
          <p:spPr>
            <a:xfrm>
              <a:off x="7210874" y="283682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35"/>
            <p:cNvSpPr/>
            <p:nvPr/>
          </p:nvSpPr>
          <p:spPr>
            <a:xfrm>
              <a:off x="7253991" y="313161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35"/>
            <p:cNvSpPr/>
            <p:nvPr/>
          </p:nvSpPr>
          <p:spPr>
            <a:xfrm>
              <a:off x="7336691" y="32226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35"/>
            <p:cNvSpPr/>
            <p:nvPr/>
          </p:nvSpPr>
          <p:spPr>
            <a:xfrm>
              <a:off x="7872300" y="35581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35"/>
            <p:cNvSpPr/>
            <p:nvPr/>
          </p:nvSpPr>
          <p:spPr>
            <a:xfrm>
              <a:off x="7395403" y="264151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17" y="0"/>
                    <a:pt x="0" y="245"/>
                    <a:pt x="0" y="543"/>
                  </a:cubicBezTo>
                  <a:cubicBezTo>
                    <a:pt x="0" y="841"/>
                    <a:pt x="217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5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35"/>
            <p:cNvSpPr/>
            <p:nvPr/>
          </p:nvSpPr>
          <p:spPr>
            <a:xfrm>
              <a:off x="7371415" y="2724214"/>
              <a:ext cx="678257" cy="129440"/>
            </a:xfrm>
            <a:custGeom>
              <a:avLst/>
              <a:gdLst/>
              <a:ahLst/>
              <a:cxnLst/>
              <a:rect l="l" t="t" r="r" b="b"/>
              <a:pathLst>
                <a:path w="15353" h="2930" fill="none" extrusionOk="0">
                  <a:moveTo>
                    <a:pt x="15353" y="2929"/>
                  </a:moveTo>
                  <a:lnTo>
                    <a:pt x="5616" y="2929"/>
                  </a:lnTo>
                  <a:lnTo>
                    <a:pt x="2659" y="0"/>
                  </a:lnTo>
                  <a:lnTo>
                    <a:pt x="1" y="268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35"/>
            <p:cNvSpPr/>
            <p:nvPr/>
          </p:nvSpPr>
          <p:spPr>
            <a:xfrm>
              <a:off x="6983183" y="2860811"/>
              <a:ext cx="276860" cy="278009"/>
            </a:xfrm>
            <a:custGeom>
              <a:avLst/>
              <a:gdLst/>
              <a:ahLst/>
              <a:cxnLst/>
              <a:rect l="l" t="t" r="r" b="b"/>
              <a:pathLst>
                <a:path w="6267" h="6293" fill="none" extrusionOk="0">
                  <a:moveTo>
                    <a:pt x="5154" y="0"/>
                  </a:moveTo>
                  <a:lnTo>
                    <a:pt x="1" y="0"/>
                  </a:lnTo>
                  <a:lnTo>
                    <a:pt x="6266" y="629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35"/>
            <p:cNvSpPr/>
            <p:nvPr/>
          </p:nvSpPr>
          <p:spPr>
            <a:xfrm>
              <a:off x="7378616" y="3264594"/>
              <a:ext cx="499736" cy="302042"/>
            </a:xfrm>
            <a:custGeom>
              <a:avLst/>
              <a:gdLst/>
              <a:ahLst/>
              <a:cxnLst/>
              <a:rect l="l" t="t" r="r" b="b"/>
              <a:pathLst>
                <a:path w="11312" h="6837" fill="none" extrusionOk="0">
                  <a:moveTo>
                    <a:pt x="1" y="1"/>
                  </a:moveTo>
                  <a:lnTo>
                    <a:pt x="3500" y="3500"/>
                  </a:lnTo>
                  <a:lnTo>
                    <a:pt x="8029" y="3500"/>
                  </a:lnTo>
                  <a:lnTo>
                    <a:pt x="11311" y="683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35"/>
            <p:cNvSpPr/>
            <p:nvPr/>
          </p:nvSpPr>
          <p:spPr>
            <a:xfrm>
              <a:off x="7255184" y="2884755"/>
              <a:ext cx="505744" cy="70728"/>
            </a:xfrm>
            <a:custGeom>
              <a:avLst/>
              <a:gdLst/>
              <a:ahLst/>
              <a:cxnLst/>
              <a:rect l="l" t="t" r="r" b="b"/>
              <a:pathLst>
                <a:path w="11448" h="1601" fill="none" extrusionOk="0">
                  <a:moveTo>
                    <a:pt x="1" y="1520"/>
                  </a:moveTo>
                  <a:lnTo>
                    <a:pt x="4015" y="1520"/>
                  </a:lnTo>
                  <a:lnTo>
                    <a:pt x="5534" y="1"/>
                  </a:lnTo>
                  <a:lnTo>
                    <a:pt x="7134" y="1601"/>
                  </a:lnTo>
                  <a:lnTo>
                    <a:pt x="11447" y="160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35"/>
            <p:cNvSpPr/>
            <p:nvPr/>
          </p:nvSpPr>
          <p:spPr>
            <a:xfrm>
              <a:off x="7339077" y="3051305"/>
              <a:ext cx="520102" cy="391899"/>
            </a:xfrm>
            <a:custGeom>
              <a:avLst/>
              <a:gdLst/>
              <a:ahLst/>
              <a:cxnLst/>
              <a:rect l="l" t="t" r="r" b="b"/>
              <a:pathLst>
                <a:path w="11773" h="8871" fill="none" extrusionOk="0">
                  <a:moveTo>
                    <a:pt x="1" y="1"/>
                  </a:moveTo>
                  <a:lnTo>
                    <a:pt x="2767" y="1"/>
                  </a:lnTo>
                  <a:lnTo>
                    <a:pt x="2767" y="4503"/>
                  </a:lnTo>
                  <a:lnTo>
                    <a:pt x="4801" y="6538"/>
                  </a:lnTo>
                  <a:lnTo>
                    <a:pt x="9467" y="6538"/>
                  </a:lnTo>
                  <a:lnTo>
                    <a:pt x="11772" y="887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35"/>
            <p:cNvSpPr/>
            <p:nvPr/>
          </p:nvSpPr>
          <p:spPr>
            <a:xfrm>
              <a:off x="7529614" y="3083687"/>
              <a:ext cx="358324" cy="196546"/>
            </a:xfrm>
            <a:custGeom>
              <a:avLst/>
              <a:gdLst/>
              <a:ahLst/>
              <a:cxnLst/>
              <a:rect l="l" t="t" r="r" b="b"/>
              <a:pathLst>
                <a:path w="8111" h="4449" fill="none" extrusionOk="0">
                  <a:moveTo>
                    <a:pt x="0" y="0"/>
                  </a:moveTo>
                  <a:lnTo>
                    <a:pt x="0" y="2577"/>
                  </a:lnTo>
                  <a:lnTo>
                    <a:pt x="1872" y="4448"/>
                  </a:lnTo>
                  <a:lnTo>
                    <a:pt x="8110" y="444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35"/>
            <p:cNvSpPr/>
            <p:nvPr/>
          </p:nvSpPr>
          <p:spPr>
            <a:xfrm>
              <a:off x="7641030" y="3051305"/>
              <a:ext cx="390706" cy="129484"/>
            </a:xfrm>
            <a:custGeom>
              <a:avLst/>
              <a:gdLst/>
              <a:ahLst/>
              <a:cxnLst/>
              <a:rect l="l" t="t" r="r" b="b"/>
              <a:pathLst>
                <a:path w="8844" h="2931" fill="none" extrusionOk="0">
                  <a:moveTo>
                    <a:pt x="1" y="1"/>
                  </a:moveTo>
                  <a:lnTo>
                    <a:pt x="5859" y="1"/>
                  </a:lnTo>
                  <a:lnTo>
                    <a:pt x="8843" y="293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35"/>
            <p:cNvSpPr/>
            <p:nvPr/>
          </p:nvSpPr>
          <p:spPr>
            <a:xfrm>
              <a:off x="7656625" y="3163957"/>
              <a:ext cx="202554" cy="44"/>
            </a:xfrm>
            <a:custGeom>
              <a:avLst/>
              <a:gdLst/>
              <a:ahLst/>
              <a:cxnLst/>
              <a:rect l="l" t="t" r="r" b="b"/>
              <a:pathLst>
                <a:path w="4585" h="1" fill="none" extrusionOk="0">
                  <a:moveTo>
                    <a:pt x="0" y="0"/>
                  </a:moveTo>
                  <a:lnTo>
                    <a:pt x="4584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35"/>
            <p:cNvSpPr/>
            <p:nvPr/>
          </p:nvSpPr>
          <p:spPr>
            <a:xfrm>
              <a:off x="7887894" y="2953054"/>
              <a:ext cx="158200" cy="50362"/>
            </a:xfrm>
            <a:custGeom>
              <a:avLst/>
              <a:gdLst/>
              <a:ahLst/>
              <a:cxnLst/>
              <a:rect l="l" t="t" r="r" b="b"/>
              <a:pathLst>
                <a:path w="3581" h="1140" fill="none" extrusionOk="0">
                  <a:moveTo>
                    <a:pt x="0" y="1"/>
                  </a:moveTo>
                  <a:lnTo>
                    <a:pt x="2469" y="1"/>
                  </a:lnTo>
                  <a:lnTo>
                    <a:pt x="3581" y="114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35"/>
            <p:cNvSpPr/>
            <p:nvPr/>
          </p:nvSpPr>
          <p:spPr>
            <a:xfrm>
              <a:off x="4615399" y="2398271"/>
              <a:ext cx="1179142" cy="212140"/>
            </a:xfrm>
            <a:custGeom>
              <a:avLst/>
              <a:gdLst/>
              <a:ahLst/>
              <a:cxnLst/>
              <a:rect l="l" t="t" r="r" b="b"/>
              <a:pathLst>
                <a:path w="26691" h="4802" fill="none" extrusionOk="0">
                  <a:moveTo>
                    <a:pt x="26691" y="4801"/>
                  </a:moveTo>
                  <a:lnTo>
                    <a:pt x="12207" y="4801"/>
                  </a:lnTo>
                  <a:lnTo>
                    <a:pt x="740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35"/>
            <p:cNvSpPr/>
            <p:nvPr/>
          </p:nvSpPr>
          <p:spPr>
            <a:xfrm>
              <a:off x="4506369" y="2615139"/>
              <a:ext cx="1288172" cy="71965"/>
            </a:xfrm>
            <a:custGeom>
              <a:avLst/>
              <a:gdLst/>
              <a:ahLst/>
              <a:cxnLst/>
              <a:rect l="l" t="t" r="r" b="b"/>
              <a:pathLst>
                <a:path w="29159" h="1629" fill="none" extrusionOk="0">
                  <a:moveTo>
                    <a:pt x="29159" y="1628"/>
                  </a:moveTo>
                  <a:lnTo>
                    <a:pt x="9304" y="1628"/>
                  </a:lnTo>
                  <a:lnTo>
                    <a:pt x="7650" y="1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5354754" y="2514502"/>
              <a:ext cx="439787" cy="44"/>
            </a:xfrm>
            <a:custGeom>
              <a:avLst/>
              <a:gdLst/>
              <a:ahLst/>
              <a:cxnLst/>
              <a:rect l="l" t="t" r="r" b="b"/>
              <a:pathLst>
                <a:path w="9955" h="1" fill="none" extrusionOk="0">
                  <a:moveTo>
                    <a:pt x="9955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4730438" y="2768524"/>
              <a:ext cx="1064103" cy="44"/>
            </a:xfrm>
            <a:custGeom>
              <a:avLst/>
              <a:gdLst/>
              <a:ahLst/>
              <a:cxnLst/>
              <a:rect l="l" t="t" r="r" b="b"/>
              <a:pathLst>
                <a:path w="24087" h="1" fill="none" extrusionOk="0">
                  <a:moveTo>
                    <a:pt x="24087" y="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5214535" y="2405472"/>
              <a:ext cx="607573" cy="86279"/>
            </a:xfrm>
            <a:custGeom>
              <a:avLst/>
              <a:gdLst/>
              <a:ahLst/>
              <a:cxnLst/>
              <a:rect l="l" t="t" r="r" b="b"/>
              <a:pathLst>
                <a:path w="13753" h="1953" fill="none" extrusionOk="0">
                  <a:moveTo>
                    <a:pt x="13753" y="0"/>
                  </a:moveTo>
                  <a:lnTo>
                    <a:pt x="1954" y="0"/>
                  </a:lnTo>
                  <a:lnTo>
                    <a:pt x="1" y="195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4581869" y="2491751"/>
              <a:ext cx="390662" cy="94672"/>
            </a:xfrm>
            <a:custGeom>
              <a:avLst/>
              <a:gdLst/>
              <a:ahLst/>
              <a:cxnLst/>
              <a:rect l="l" t="t" r="r" b="b"/>
              <a:pathLst>
                <a:path w="8843" h="2143" fill="none" extrusionOk="0">
                  <a:moveTo>
                    <a:pt x="0" y="0"/>
                  </a:moveTo>
                  <a:lnTo>
                    <a:pt x="6727" y="0"/>
                  </a:lnTo>
                  <a:lnTo>
                    <a:pt x="8843" y="21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4682505" y="274457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8"/>
                    <a:pt x="842" y="1085"/>
                    <a:pt x="543" y="1085"/>
                  </a:cubicBezTo>
                  <a:cubicBezTo>
                    <a:pt x="245" y="1085"/>
                    <a:pt x="1" y="868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4457244" y="2590002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0"/>
                  </a:moveTo>
                  <a:cubicBezTo>
                    <a:pt x="896" y="0"/>
                    <a:pt x="1140" y="217"/>
                    <a:pt x="1140" y="543"/>
                  </a:cubicBezTo>
                  <a:cubicBezTo>
                    <a:pt x="1140" y="841"/>
                    <a:pt x="896" y="1085"/>
                    <a:pt x="597" y="1085"/>
                  </a:cubicBezTo>
                  <a:cubicBezTo>
                    <a:pt x="272" y="1085"/>
                    <a:pt x="55" y="841"/>
                    <a:pt x="55" y="543"/>
                  </a:cubicBezTo>
                  <a:cubicBezTo>
                    <a:pt x="1" y="271"/>
                    <a:pt x="272" y="0"/>
                    <a:pt x="597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4532743" y="2467763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"/>
                  </a:moveTo>
                  <a:cubicBezTo>
                    <a:pt x="868" y="1"/>
                    <a:pt x="1112" y="245"/>
                    <a:pt x="1112" y="543"/>
                  </a:cubicBezTo>
                  <a:cubicBezTo>
                    <a:pt x="1112" y="868"/>
                    <a:pt x="868" y="1085"/>
                    <a:pt x="570" y="1085"/>
                  </a:cubicBezTo>
                  <a:cubicBezTo>
                    <a:pt x="272" y="1085"/>
                    <a:pt x="28" y="868"/>
                    <a:pt x="28" y="543"/>
                  </a:cubicBezTo>
                  <a:cubicBezTo>
                    <a:pt x="0" y="245"/>
                    <a:pt x="272" y="1"/>
                    <a:pt x="570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4568704" y="237189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"/>
                  </a:moveTo>
                  <a:cubicBezTo>
                    <a:pt x="868" y="1"/>
                    <a:pt x="1112" y="245"/>
                    <a:pt x="1112" y="543"/>
                  </a:cubicBezTo>
                  <a:cubicBezTo>
                    <a:pt x="1112" y="869"/>
                    <a:pt x="868" y="1086"/>
                    <a:pt x="570" y="1086"/>
                  </a:cubicBezTo>
                  <a:cubicBezTo>
                    <a:pt x="271" y="1086"/>
                    <a:pt x="27" y="869"/>
                    <a:pt x="27" y="543"/>
                  </a:cubicBezTo>
                  <a:cubicBezTo>
                    <a:pt x="0" y="272"/>
                    <a:pt x="271" y="1"/>
                    <a:pt x="570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4517148" y="229882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5359526" y="219576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0"/>
                  </a:moveTo>
                  <a:cubicBezTo>
                    <a:pt x="842" y="0"/>
                    <a:pt x="1086" y="245"/>
                    <a:pt x="1086" y="543"/>
                  </a:cubicBez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72"/>
                    <a:pt x="245" y="0"/>
                    <a:pt x="543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4805937" y="219576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0"/>
                  </a:moveTo>
                  <a:cubicBezTo>
                    <a:pt x="869" y="0"/>
                    <a:pt x="1113" y="245"/>
                    <a:pt x="1113" y="543"/>
                  </a:cubicBezTo>
                  <a:cubicBezTo>
                    <a:pt x="1113" y="841"/>
                    <a:pt x="869" y="1085"/>
                    <a:pt x="570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72"/>
                    <a:pt x="245" y="0"/>
                    <a:pt x="570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4682505" y="1872248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2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2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2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4708879" y="19872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4956936" y="19872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7" y="1086"/>
                    <a:pt x="0" y="842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4725666" y="219695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4" y="1"/>
                    <a:pt x="0" y="245"/>
                    <a:pt x="0" y="543"/>
                  </a:cubicBezTo>
                  <a:cubicBezTo>
                    <a:pt x="0" y="841"/>
                    <a:pt x="244" y="1086"/>
                    <a:pt x="543" y="1086"/>
                  </a:cubicBezTo>
                  <a:cubicBezTo>
                    <a:pt x="841" y="1086"/>
                    <a:pt x="1085" y="841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5276869" y="21010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35"/>
            <p:cNvSpPr/>
            <p:nvPr/>
          </p:nvSpPr>
          <p:spPr>
            <a:xfrm>
              <a:off x="5061195" y="2093887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4976109" y="21010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35"/>
            <p:cNvSpPr/>
            <p:nvPr/>
          </p:nvSpPr>
          <p:spPr>
            <a:xfrm>
              <a:off x="4713694" y="16924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35"/>
            <p:cNvSpPr/>
            <p:nvPr/>
          </p:nvSpPr>
          <p:spPr>
            <a:xfrm>
              <a:off x="4544715" y="19560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35"/>
            <p:cNvSpPr/>
            <p:nvPr/>
          </p:nvSpPr>
          <p:spPr>
            <a:xfrm>
              <a:off x="4526735" y="2129848"/>
              <a:ext cx="52792" cy="52792"/>
            </a:xfrm>
            <a:custGeom>
              <a:avLst/>
              <a:gdLst/>
              <a:ahLst/>
              <a:cxnLst/>
              <a:rect l="l" t="t" r="r" b="b"/>
              <a:pathLst>
                <a:path w="1195" h="1195" fill="none" extrusionOk="0">
                  <a:moveTo>
                    <a:pt x="977" y="190"/>
                  </a:moveTo>
                  <a:cubicBezTo>
                    <a:pt x="1194" y="407"/>
                    <a:pt x="1194" y="787"/>
                    <a:pt x="977" y="977"/>
                  </a:cubicBezTo>
                  <a:cubicBezTo>
                    <a:pt x="787" y="1194"/>
                    <a:pt x="408" y="1194"/>
                    <a:pt x="191" y="977"/>
                  </a:cubicBezTo>
                  <a:cubicBezTo>
                    <a:pt x="1" y="787"/>
                    <a:pt x="1" y="407"/>
                    <a:pt x="191" y="190"/>
                  </a:cubicBezTo>
                  <a:cubicBezTo>
                    <a:pt x="408" y="1"/>
                    <a:pt x="787" y="1"/>
                    <a:pt x="977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5305629" y="249051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4964137" y="2579223"/>
              <a:ext cx="51555" cy="52748"/>
            </a:xfrm>
            <a:custGeom>
              <a:avLst/>
              <a:gdLst/>
              <a:ahLst/>
              <a:cxnLst/>
              <a:rect l="l" t="t" r="r" b="b"/>
              <a:pathLst>
                <a:path w="1167" h="1194" fill="none" extrusionOk="0">
                  <a:moveTo>
                    <a:pt x="190" y="976"/>
                  </a:moveTo>
                  <a:cubicBezTo>
                    <a:pt x="0" y="787"/>
                    <a:pt x="0" y="407"/>
                    <a:pt x="190" y="190"/>
                  </a:cubicBezTo>
                  <a:cubicBezTo>
                    <a:pt x="407" y="0"/>
                    <a:pt x="787" y="0"/>
                    <a:pt x="976" y="190"/>
                  </a:cubicBezTo>
                  <a:cubicBezTo>
                    <a:pt x="1166" y="407"/>
                    <a:pt x="1166" y="787"/>
                    <a:pt x="976" y="976"/>
                  </a:cubicBezTo>
                  <a:cubicBezTo>
                    <a:pt x="759" y="1193"/>
                    <a:pt x="434" y="1193"/>
                    <a:pt x="190" y="97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5238523" y="229162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44"/>
                    <a:pt x="217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5355947" y="229162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5312830" y="1995636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69"/>
                    <a:pt x="841" y="1086"/>
                    <a:pt x="543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5230130" y="190458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4695714" y="156905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5171418" y="24857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4565081" y="2322772"/>
              <a:ext cx="679450" cy="129440"/>
            </a:xfrm>
            <a:custGeom>
              <a:avLst/>
              <a:gdLst/>
              <a:ahLst/>
              <a:cxnLst/>
              <a:rect l="l" t="t" r="r" b="b"/>
              <a:pathLst>
                <a:path w="15380" h="2930" fill="none" extrusionOk="0">
                  <a:moveTo>
                    <a:pt x="1" y="1"/>
                  </a:moveTo>
                  <a:lnTo>
                    <a:pt x="9765" y="1"/>
                  </a:lnTo>
                  <a:lnTo>
                    <a:pt x="12695" y="2930"/>
                  </a:lnTo>
                  <a:lnTo>
                    <a:pt x="15380" y="24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5354754" y="2038798"/>
              <a:ext cx="276816" cy="276816"/>
            </a:xfrm>
            <a:custGeom>
              <a:avLst/>
              <a:gdLst/>
              <a:ahLst/>
              <a:cxnLst/>
              <a:rect l="l" t="t" r="r" b="b"/>
              <a:pathLst>
                <a:path w="6266" h="6266" fill="none" extrusionOk="0">
                  <a:moveTo>
                    <a:pt x="1112" y="6266"/>
                  </a:moveTo>
                  <a:lnTo>
                    <a:pt x="6266" y="6266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35"/>
            <p:cNvSpPr/>
            <p:nvPr/>
          </p:nvSpPr>
          <p:spPr>
            <a:xfrm>
              <a:off x="4736446" y="1611026"/>
              <a:ext cx="502121" cy="299568"/>
            </a:xfrm>
            <a:custGeom>
              <a:avLst/>
              <a:gdLst/>
              <a:ahLst/>
              <a:cxnLst/>
              <a:rect l="l" t="t" r="r" b="b"/>
              <a:pathLst>
                <a:path w="11366" h="6781" fill="none" extrusionOk="0">
                  <a:moveTo>
                    <a:pt x="11365" y="6781"/>
                  </a:moveTo>
                  <a:lnTo>
                    <a:pt x="7839" y="3309"/>
                  </a:lnTo>
                  <a:lnTo>
                    <a:pt x="3310" y="3309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35"/>
            <p:cNvSpPr/>
            <p:nvPr/>
          </p:nvSpPr>
          <p:spPr>
            <a:xfrm>
              <a:off x="4856255" y="2220942"/>
              <a:ext cx="503314" cy="70728"/>
            </a:xfrm>
            <a:custGeom>
              <a:avLst/>
              <a:gdLst/>
              <a:ahLst/>
              <a:cxnLst/>
              <a:rect l="l" t="t" r="r" b="b"/>
              <a:pathLst>
                <a:path w="11393" h="1601" fill="none" extrusionOk="0">
                  <a:moveTo>
                    <a:pt x="11393" y="81"/>
                  </a:moveTo>
                  <a:lnTo>
                    <a:pt x="7433" y="81"/>
                  </a:lnTo>
                  <a:lnTo>
                    <a:pt x="5860" y="1600"/>
                  </a:lnTo>
                  <a:lnTo>
                    <a:pt x="4259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35"/>
            <p:cNvSpPr/>
            <p:nvPr/>
          </p:nvSpPr>
          <p:spPr>
            <a:xfrm>
              <a:off x="4755619" y="1734414"/>
              <a:ext cx="521295" cy="390706"/>
            </a:xfrm>
            <a:custGeom>
              <a:avLst/>
              <a:gdLst/>
              <a:ahLst/>
              <a:cxnLst/>
              <a:rect l="l" t="t" r="r" b="b"/>
              <a:pathLst>
                <a:path w="11800" h="8844" fill="none" extrusionOk="0">
                  <a:moveTo>
                    <a:pt x="11799" y="8843"/>
                  </a:moveTo>
                  <a:lnTo>
                    <a:pt x="9033" y="8843"/>
                  </a:lnTo>
                  <a:lnTo>
                    <a:pt x="9033" y="4341"/>
                  </a:lnTo>
                  <a:lnTo>
                    <a:pt x="6998" y="2306"/>
                  </a:lnTo>
                  <a:lnTo>
                    <a:pt x="2306" y="2306"/>
                  </a:ln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35"/>
            <p:cNvSpPr/>
            <p:nvPr/>
          </p:nvSpPr>
          <p:spPr>
            <a:xfrm>
              <a:off x="4726859" y="1896193"/>
              <a:ext cx="358324" cy="197738"/>
            </a:xfrm>
            <a:custGeom>
              <a:avLst/>
              <a:gdLst/>
              <a:ahLst/>
              <a:cxnLst/>
              <a:rect l="l" t="t" r="r" b="b"/>
              <a:pathLst>
                <a:path w="8111" h="4476" fill="none" extrusionOk="0">
                  <a:moveTo>
                    <a:pt x="8111" y="4476"/>
                  </a:moveTo>
                  <a:lnTo>
                    <a:pt x="8111" y="1872"/>
                  </a:lnTo>
                  <a:lnTo>
                    <a:pt x="6293" y="0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35"/>
            <p:cNvSpPr/>
            <p:nvPr/>
          </p:nvSpPr>
          <p:spPr>
            <a:xfrm>
              <a:off x="4583061" y="1994444"/>
              <a:ext cx="393091" cy="130677"/>
            </a:xfrm>
            <a:custGeom>
              <a:avLst/>
              <a:gdLst/>
              <a:ahLst/>
              <a:cxnLst/>
              <a:rect l="l" t="t" r="r" b="b"/>
              <a:pathLst>
                <a:path w="8898" h="2958" fill="none" extrusionOk="0">
                  <a:moveTo>
                    <a:pt x="8897" y="2957"/>
                  </a:moveTo>
                  <a:lnTo>
                    <a:pt x="2984" y="2957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35"/>
            <p:cNvSpPr/>
            <p:nvPr/>
          </p:nvSpPr>
          <p:spPr>
            <a:xfrm>
              <a:off x="4755619" y="2011231"/>
              <a:ext cx="202554" cy="44"/>
            </a:xfrm>
            <a:custGeom>
              <a:avLst/>
              <a:gdLst/>
              <a:ahLst/>
              <a:cxnLst/>
              <a:rect l="l" t="t" r="r" b="b"/>
              <a:pathLst>
                <a:path w="4585" h="1" fill="none" extrusionOk="0">
                  <a:moveTo>
                    <a:pt x="4584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5"/>
            <p:cNvSpPr/>
            <p:nvPr/>
          </p:nvSpPr>
          <p:spPr>
            <a:xfrm>
              <a:off x="4568704" y="2173010"/>
              <a:ext cx="158200" cy="49170"/>
            </a:xfrm>
            <a:custGeom>
              <a:avLst/>
              <a:gdLst/>
              <a:ahLst/>
              <a:cxnLst/>
              <a:rect l="l" t="t" r="r" b="b"/>
              <a:pathLst>
                <a:path w="3581" h="1113" fill="none" extrusionOk="0">
                  <a:moveTo>
                    <a:pt x="3580" y="1112"/>
                  </a:moveTo>
                  <a:lnTo>
                    <a:pt x="1112" y="1112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5"/>
            <p:cNvSpPr/>
            <p:nvPr/>
          </p:nvSpPr>
          <p:spPr>
            <a:xfrm>
              <a:off x="6654855" y="1525940"/>
              <a:ext cx="983833" cy="684221"/>
            </a:xfrm>
            <a:custGeom>
              <a:avLst/>
              <a:gdLst/>
              <a:ahLst/>
              <a:cxnLst/>
              <a:rect l="l" t="t" r="r" b="b"/>
              <a:pathLst>
                <a:path w="22270" h="15488" fill="none" extrusionOk="0">
                  <a:moveTo>
                    <a:pt x="1" y="15488"/>
                  </a:moveTo>
                  <a:lnTo>
                    <a:pt x="10254" y="5262"/>
                  </a:lnTo>
                  <a:lnTo>
                    <a:pt x="17062" y="5262"/>
                  </a:lnTo>
                  <a:lnTo>
                    <a:pt x="22269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5"/>
            <p:cNvSpPr/>
            <p:nvPr/>
          </p:nvSpPr>
          <p:spPr>
            <a:xfrm>
              <a:off x="6599766" y="1297056"/>
              <a:ext cx="963423" cy="858015"/>
            </a:xfrm>
            <a:custGeom>
              <a:avLst/>
              <a:gdLst/>
              <a:ahLst/>
              <a:cxnLst/>
              <a:rect l="l" t="t" r="r" b="b"/>
              <a:pathLst>
                <a:path w="21808" h="19422" fill="none" extrusionOk="0">
                  <a:moveTo>
                    <a:pt x="0" y="19421"/>
                  </a:moveTo>
                  <a:lnTo>
                    <a:pt x="14077" y="5398"/>
                  </a:lnTo>
                  <a:lnTo>
                    <a:pt x="16383" y="5398"/>
                  </a:lnTo>
                  <a:lnTo>
                    <a:pt x="2180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5"/>
            <p:cNvSpPr/>
            <p:nvPr/>
          </p:nvSpPr>
          <p:spPr>
            <a:xfrm>
              <a:off x="6721961" y="1965684"/>
              <a:ext cx="311584" cy="312777"/>
            </a:xfrm>
            <a:custGeom>
              <a:avLst/>
              <a:gdLst/>
              <a:ahLst/>
              <a:cxnLst/>
              <a:rect l="l" t="t" r="r" b="b"/>
              <a:pathLst>
                <a:path w="7053" h="7080" fill="none" extrusionOk="0">
                  <a:moveTo>
                    <a:pt x="1" y="7080"/>
                  </a:moveTo>
                  <a:lnTo>
                    <a:pt x="7053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5"/>
            <p:cNvSpPr/>
            <p:nvPr/>
          </p:nvSpPr>
          <p:spPr>
            <a:xfrm>
              <a:off x="6542247" y="1344989"/>
              <a:ext cx="752520" cy="753757"/>
            </a:xfrm>
            <a:custGeom>
              <a:avLst/>
              <a:gdLst/>
              <a:ahLst/>
              <a:cxnLst/>
              <a:rect l="l" t="t" r="r" b="b"/>
              <a:pathLst>
                <a:path w="17034" h="17062" fill="none" extrusionOk="0">
                  <a:moveTo>
                    <a:pt x="0" y="17061"/>
                  </a:moveTo>
                  <a:lnTo>
                    <a:pt x="17034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5"/>
            <p:cNvSpPr/>
            <p:nvPr/>
          </p:nvSpPr>
          <p:spPr>
            <a:xfrm>
              <a:off x="6780673" y="1883028"/>
              <a:ext cx="369103" cy="491298"/>
            </a:xfrm>
            <a:custGeom>
              <a:avLst/>
              <a:gdLst/>
              <a:ahLst/>
              <a:cxnLst/>
              <a:rect l="l" t="t" r="r" b="b"/>
              <a:pathLst>
                <a:path w="8355" h="11121" fill="none" extrusionOk="0">
                  <a:moveTo>
                    <a:pt x="1" y="11121"/>
                  </a:moveTo>
                  <a:lnTo>
                    <a:pt x="8355" y="2767"/>
                  </a:lnTo>
                  <a:lnTo>
                    <a:pt x="835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5"/>
            <p:cNvSpPr/>
            <p:nvPr/>
          </p:nvSpPr>
          <p:spPr>
            <a:xfrm>
              <a:off x="7251605" y="1436039"/>
              <a:ext cx="343966" cy="209755"/>
            </a:xfrm>
            <a:custGeom>
              <a:avLst/>
              <a:gdLst/>
              <a:ahLst/>
              <a:cxnLst/>
              <a:rect l="l" t="t" r="r" b="b"/>
              <a:pathLst>
                <a:path w="7786" h="4748" fill="none" extrusionOk="0">
                  <a:moveTo>
                    <a:pt x="7785" y="1"/>
                  </a:moveTo>
                  <a:lnTo>
                    <a:pt x="3038" y="4748"/>
                  </a:lnTo>
                  <a:lnTo>
                    <a:pt x="0" y="474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5"/>
            <p:cNvSpPr/>
            <p:nvPr/>
          </p:nvSpPr>
          <p:spPr>
            <a:xfrm>
              <a:off x="7288759" y="130306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4" y="0"/>
                    <a:pt x="0" y="244"/>
                    <a:pt x="0" y="543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4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5"/>
            <p:cNvSpPr/>
            <p:nvPr/>
          </p:nvSpPr>
          <p:spPr>
            <a:xfrm>
              <a:off x="7554751" y="125513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5"/>
            <p:cNvSpPr/>
            <p:nvPr/>
          </p:nvSpPr>
          <p:spPr>
            <a:xfrm>
              <a:off x="7588326" y="139411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5"/>
            <p:cNvSpPr/>
            <p:nvPr/>
          </p:nvSpPr>
          <p:spPr>
            <a:xfrm>
              <a:off x="7630251" y="148640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8"/>
                    <a:pt x="841" y="1085"/>
                    <a:pt x="543" y="1085"/>
                  </a:cubicBezTo>
                  <a:cubicBezTo>
                    <a:pt x="245" y="1085"/>
                    <a:pt x="1" y="868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5"/>
            <p:cNvSpPr/>
            <p:nvPr/>
          </p:nvSpPr>
          <p:spPr>
            <a:xfrm>
              <a:off x="7720108" y="150314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5"/>
            <p:cNvSpPr/>
            <p:nvPr/>
          </p:nvSpPr>
          <p:spPr>
            <a:xfrm>
              <a:off x="7194086" y="2168194"/>
              <a:ext cx="53985" cy="52792"/>
            </a:xfrm>
            <a:custGeom>
              <a:avLst/>
              <a:gdLst/>
              <a:ahLst/>
              <a:cxnLst/>
              <a:rect l="l" t="t" r="r" b="b"/>
              <a:pathLst>
                <a:path w="1222" h="1195" fill="none" extrusionOk="0">
                  <a:moveTo>
                    <a:pt x="977" y="1004"/>
                  </a:moveTo>
                  <a:cubicBezTo>
                    <a:pt x="787" y="1194"/>
                    <a:pt x="407" y="1194"/>
                    <a:pt x="218" y="1004"/>
                  </a:cubicBezTo>
                  <a:cubicBezTo>
                    <a:pt x="1" y="787"/>
                    <a:pt x="1" y="407"/>
                    <a:pt x="218" y="218"/>
                  </a:cubicBezTo>
                  <a:cubicBezTo>
                    <a:pt x="407" y="1"/>
                    <a:pt x="787" y="1"/>
                    <a:pt x="977" y="218"/>
                  </a:cubicBezTo>
                  <a:cubicBezTo>
                    <a:pt x="1221" y="407"/>
                    <a:pt x="1221" y="787"/>
                    <a:pt x="977" y="1004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5"/>
            <p:cNvSpPr/>
            <p:nvPr/>
          </p:nvSpPr>
          <p:spPr>
            <a:xfrm>
              <a:off x="7588326" y="17787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5"/>
            <p:cNvSpPr/>
            <p:nvPr/>
          </p:nvSpPr>
          <p:spPr>
            <a:xfrm>
              <a:off x="7905875" y="192013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5"/>
            <p:cNvSpPr/>
            <p:nvPr/>
          </p:nvSpPr>
          <p:spPr>
            <a:xfrm>
              <a:off x="7805194" y="185903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5"/>
            <p:cNvSpPr/>
            <p:nvPr/>
          </p:nvSpPr>
          <p:spPr>
            <a:xfrm>
              <a:off x="7630251" y="203398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5"/>
            <p:cNvSpPr/>
            <p:nvPr/>
          </p:nvSpPr>
          <p:spPr>
            <a:xfrm>
              <a:off x="7644653" y="1722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5"/>
            <p:cNvSpPr/>
            <p:nvPr/>
          </p:nvSpPr>
          <p:spPr>
            <a:xfrm>
              <a:off x="7323482" y="217897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5"/>
            <p:cNvSpPr/>
            <p:nvPr/>
          </p:nvSpPr>
          <p:spPr>
            <a:xfrm>
              <a:off x="7480489" y="203159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5"/>
            <p:cNvSpPr/>
            <p:nvPr/>
          </p:nvSpPr>
          <p:spPr>
            <a:xfrm>
              <a:off x="7535578" y="196568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69"/>
                    <a:pt x="245" y="1086"/>
                    <a:pt x="543" y="1086"/>
                  </a:cubicBezTo>
                  <a:cubicBezTo>
                    <a:pt x="842" y="1086"/>
                    <a:pt x="1086" y="869"/>
                    <a:pt x="1086" y="543"/>
                  </a:cubicBezTo>
                  <a:cubicBezTo>
                    <a:pt x="1086" y="245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5"/>
            <p:cNvSpPr/>
            <p:nvPr/>
          </p:nvSpPr>
          <p:spPr>
            <a:xfrm>
              <a:off x="8010089" y="207113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ubicBezTo>
                    <a:pt x="1086" y="841"/>
                    <a:pt x="869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5"/>
            <p:cNvSpPr/>
            <p:nvPr/>
          </p:nvSpPr>
          <p:spPr>
            <a:xfrm>
              <a:off x="7942984" y="176436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35"/>
            <p:cNvSpPr/>
            <p:nvPr/>
          </p:nvSpPr>
          <p:spPr>
            <a:xfrm>
              <a:off x="7829182" y="1628962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086"/>
                  </a:move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ubicBezTo>
                    <a:pt x="1112" y="815"/>
                    <a:pt x="841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7026344" y="192495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7203673" y="162180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4"/>
                    <a:pt x="218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7215645" y="201719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7131796" y="21010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1" y="1"/>
                    <a:pt x="1085" y="245"/>
                    <a:pt x="1085" y="543"/>
                  </a:cubicBezTo>
                  <a:cubicBezTo>
                    <a:pt x="1085" y="841"/>
                    <a:pt x="841" y="1086"/>
                    <a:pt x="543" y="1086"/>
                  </a:cubicBezTo>
                  <a:cubicBezTo>
                    <a:pt x="217" y="1086"/>
                    <a:pt x="0" y="841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7371415" y="22784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2" y="1"/>
                    <a:pt x="1086" y="218"/>
                    <a:pt x="1086" y="543"/>
                  </a:cubicBez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72"/>
                    <a:pt x="218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7493654" y="228561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1" y="1"/>
                    <a:pt x="1085" y="245"/>
                    <a:pt x="1085" y="543"/>
                  </a:cubicBez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35"/>
            <p:cNvSpPr/>
            <p:nvPr/>
          </p:nvSpPr>
          <p:spPr>
            <a:xfrm>
              <a:off x="8110770" y="214301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1" y="1"/>
                    <a:pt x="1085" y="245"/>
                    <a:pt x="1085" y="543"/>
                  </a:cubicBez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35"/>
            <p:cNvSpPr/>
            <p:nvPr/>
          </p:nvSpPr>
          <p:spPr>
            <a:xfrm>
              <a:off x="7125788" y="18326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7" y="1086"/>
                    <a:pt x="0" y="842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5"/>
            <p:cNvSpPr/>
            <p:nvPr/>
          </p:nvSpPr>
          <p:spPr>
            <a:xfrm>
              <a:off x="7239633" y="1543920"/>
              <a:ext cx="487720" cy="473318"/>
            </a:xfrm>
            <a:custGeom>
              <a:avLst/>
              <a:gdLst/>
              <a:ahLst/>
              <a:cxnLst/>
              <a:rect l="l" t="t" r="r" b="b"/>
              <a:pathLst>
                <a:path w="11040" h="10714" fill="none" extrusionOk="0">
                  <a:moveTo>
                    <a:pt x="11040" y="0"/>
                  </a:moveTo>
                  <a:lnTo>
                    <a:pt x="4150" y="6890"/>
                  </a:lnTo>
                  <a:lnTo>
                    <a:pt x="0" y="6890"/>
                  </a:lnTo>
                  <a:lnTo>
                    <a:pt x="0" y="1071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5"/>
            <p:cNvSpPr/>
            <p:nvPr/>
          </p:nvSpPr>
          <p:spPr>
            <a:xfrm>
              <a:off x="6978411" y="2143013"/>
              <a:ext cx="393047" cy="160629"/>
            </a:xfrm>
            <a:custGeom>
              <a:avLst/>
              <a:gdLst/>
              <a:ahLst/>
              <a:cxnLst/>
              <a:rect l="l" t="t" r="r" b="b"/>
              <a:pathLst>
                <a:path w="8897" h="3636" fill="none" extrusionOk="0">
                  <a:moveTo>
                    <a:pt x="3635" y="1"/>
                  </a:moveTo>
                  <a:lnTo>
                    <a:pt x="0" y="3636"/>
                  </a:lnTo>
                  <a:lnTo>
                    <a:pt x="8897" y="363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5"/>
            <p:cNvSpPr/>
            <p:nvPr/>
          </p:nvSpPr>
          <p:spPr>
            <a:xfrm>
              <a:off x="7542779" y="2168194"/>
              <a:ext cx="566842" cy="141456"/>
            </a:xfrm>
            <a:custGeom>
              <a:avLst/>
              <a:gdLst/>
              <a:ahLst/>
              <a:cxnLst/>
              <a:rect l="l" t="t" r="r" b="b"/>
              <a:pathLst>
                <a:path w="12831" h="3202" fill="none" extrusionOk="0">
                  <a:moveTo>
                    <a:pt x="1" y="3201"/>
                  </a:moveTo>
                  <a:lnTo>
                    <a:pt x="4964" y="3201"/>
                  </a:lnTo>
                  <a:lnTo>
                    <a:pt x="8138" y="1"/>
                  </a:lnTo>
                  <a:lnTo>
                    <a:pt x="1283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5"/>
            <p:cNvSpPr/>
            <p:nvPr/>
          </p:nvSpPr>
          <p:spPr>
            <a:xfrm>
              <a:off x="7236011" y="1820693"/>
              <a:ext cx="358324" cy="353553"/>
            </a:xfrm>
            <a:custGeom>
              <a:avLst/>
              <a:gdLst/>
              <a:ahLst/>
              <a:cxnLst/>
              <a:rect l="l" t="t" r="r" b="b"/>
              <a:pathLst>
                <a:path w="8111" h="8003" fill="none" extrusionOk="0">
                  <a:moveTo>
                    <a:pt x="1" y="8002"/>
                  </a:moveTo>
                  <a:lnTo>
                    <a:pt x="2822" y="5208"/>
                  </a:lnTo>
                  <a:lnTo>
                    <a:pt x="2822" y="3066"/>
                  </a:lnTo>
                  <a:lnTo>
                    <a:pt x="5100" y="3066"/>
                  </a:lnTo>
                  <a:lnTo>
                    <a:pt x="811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35"/>
            <p:cNvSpPr/>
            <p:nvPr/>
          </p:nvSpPr>
          <p:spPr>
            <a:xfrm>
              <a:off x="7363021" y="2095124"/>
              <a:ext cx="645919" cy="144991"/>
            </a:xfrm>
            <a:custGeom>
              <a:avLst/>
              <a:gdLst/>
              <a:ahLst/>
              <a:cxnLst/>
              <a:rect l="l" t="t" r="r" b="b"/>
              <a:pathLst>
                <a:path w="14621" h="3282" fill="none" extrusionOk="0">
                  <a:moveTo>
                    <a:pt x="1" y="2061"/>
                  </a:moveTo>
                  <a:lnTo>
                    <a:pt x="1981" y="109"/>
                  </a:lnTo>
                  <a:lnTo>
                    <a:pt x="5155" y="3282"/>
                  </a:lnTo>
                  <a:lnTo>
                    <a:pt x="8057" y="3282"/>
                  </a:lnTo>
                  <a:lnTo>
                    <a:pt x="11339" y="0"/>
                  </a:lnTo>
                  <a:lnTo>
                    <a:pt x="1462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35"/>
            <p:cNvSpPr/>
            <p:nvPr/>
          </p:nvSpPr>
          <p:spPr>
            <a:xfrm>
              <a:off x="7522414" y="1960913"/>
              <a:ext cx="390662" cy="194160"/>
            </a:xfrm>
            <a:custGeom>
              <a:avLst/>
              <a:gdLst/>
              <a:ahLst/>
              <a:cxnLst/>
              <a:rect l="l" t="t" r="r" b="b"/>
              <a:pathLst>
                <a:path w="8843" h="4395" fill="none" extrusionOk="0">
                  <a:moveTo>
                    <a:pt x="0" y="2577"/>
                  </a:moveTo>
                  <a:lnTo>
                    <a:pt x="1818" y="4394"/>
                  </a:lnTo>
                  <a:lnTo>
                    <a:pt x="4449" y="4394"/>
                  </a:lnTo>
                  <a:lnTo>
                    <a:pt x="8843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5"/>
            <p:cNvSpPr/>
            <p:nvPr/>
          </p:nvSpPr>
          <p:spPr>
            <a:xfrm>
              <a:off x="7576354" y="1788355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4177"/>
                  </a:moveTo>
                  <a:lnTo>
                    <a:pt x="4177" y="0"/>
                  </a:lnTo>
                  <a:lnTo>
                    <a:pt x="838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35"/>
            <p:cNvSpPr/>
            <p:nvPr/>
          </p:nvSpPr>
          <p:spPr>
            <a:xfrm>
              <a:off x="7670983" y="1898578"/>
              <a:ext cx="141456" cy="142649"/>
            </a:xfrm>
            <a:custGeom>
              <a:avLst/>
              <a:gdLst/>
              <a:ahLst/>
              <a:cxnLst/>
              <a:rect l="l" t="t" r="r" b="b"/>
              <a:pathLst>
                <a:path w="3202" h="3229" fill="none" extrusionOk="0">
                  <a:moveTo>
                    <a:pt x="1" y="3228"/>
                  </a:moveTo>
                  <a:lnTo>
                    <a:pt x="320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7682999" y="1651758"/>
              <a:ext cx="147420" cy="77929"/>
            </a:xfrm>
            <a:custGeom>
              <a:avLst/>
              <a:gdLst/>
              <a:ahLst/>
              <a:cxnLst/>
              <a:rect l="l" t="t" r="r" b="b"/>
              <a:pathLst>
                <a:path w="3337" h="1764" fill="none" extrusionOk="0">
                  <a:moveTo>
                    <a:pt x="0" y="1763"/>
                  </a:moveTo>
                  <a:lnTo>
                    <a:pt x="1763" y="0"/>
                  </a:lnTo>
                  <a:lnTo>
                    <a:pt x="3336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4976109" y="2965026"/>
              <a:ext cx="983789" cy="685458"/>
            </a:xfrm>
            <a:custGeom>
              <a:avLst/>
              <a:gdLst/>
              <a:ahLst/>
              <a:cxnLst/>
              <a:rect l="l" t="t" r="r" b="b"/>
              <a:pathLst>
                <a:path w="22269" h="15516" fill="none" extrusionOk="0">
                  <a:moveTo>
                    <a:pt x="22269" y="1"/>
                  </a:moveTo>
                  <a:lnTo>
                    <a:pt x="12043" y="10281"/>
                  </a:lnTo>
                  <a:lnTo>
                    <a:pt x="5262" y="10281"/>
                  </a:lnTo>
                  <a:lnTo>
                    <a:pt x="0" y="1551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35"/>
            <p:cNvSpPr/>
            <p:nvPr/>
          </p:nvSpPr>
          <p:spPr>
            <a:xfrm>
              <a:off x="5053994" y="3021352"/>
              <a:ext cx="961037" cy="858015"/>
            </a:xfrm>
            <a:custGeom>
              <a:avLst/>
              <a:gdLst/>
              <a:ahLst/>
              <a:cxnLst/>
              <a:rect l="l" t="t" r="r" b="b"/>
              <a:pathLst>
                <a:path w="21754" h="19422" fill="none" extrusionOk="0">
                  <a:moveTo>
                    <a:pt x="21754" y="1"/>
                  </a:moveTo>
                  <a:lnTo>
                    <a:pt x="7731" y="14024"/>
                  </a:lnTo>
                  <a:lnTo>
                    <a:pt x="5398" y="14024"/>
                  </a:lnTo>
                  <a:lnTo>
                    <a:pt x="0" y="1942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35"/>
            <p:cNvSpPr/>
            <p:nvPr/>
          </p:nvSpPr>
          <p:spPr>
            <a:xfrm>
              <a:off x="5581209" y="2897920"/>
              <a:ext cx="311584" cy="311628"/>
            </a:xfrm>
            <a:custGeom>
              <a:avLst/>
              <a:gdLst/>
              <a:ahLst/>
              <a:cxnLst/>
              <a:rect l="l" t="t" r="r" b="b"/>
              <a:pathLst>
                <a:path w="7053" h="7054" fill="none" extrusionOk="0">
                  <a:moveTo>
                    <a:pt x="7053" y="1"/>
                  </a:moveTo>
                  <a:lnTo>
                    <a:pt x="1" y="705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5319987" y="3078871"/>
              <a:ext cx="753757" cy="752564"/>
            </a:xfrm>
            <a:custGeom>
              <a:avLst/>
              <a:gdLst/>
              <a:ahLst/>
              <a:cxnLst/>
              <a:rect l="l" t="t" r="r" b="b"/>
              <a:pathLst>
                <a:path w="17062" h="17035" fill="none" extrusionOk="0">
                  <a:moveTo>
                    <a:pt x="17062" y="1"/>
                  </a:moveTo>
                  <a:lnTo>
                    <a:pt x="1" y="1703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5464977" y="2802099"/>
              <a:ext cx="370340" cy="492491"/>
            </a:xfrm>
            <a:custGeom>
              <a:avLst/>
              <a:gdLst/>
              <a:ahLst/>
              <a:cxnLst/>
              <a:rect l="l" t="t" r="r" b="b"/>
              <a:pathLst>
                <a:path w="8383" h="11148" fill="none" extrusionOk="0">
                  <a:moveTo>
                    <a:pt x="8382" y="0"/>
                  </a:moveTo>
                  <a:lnTo>
                    <a:pt x="1" y="8354"/>
                  </a:lnTo>
                  <a:lnTo>
                    <a:pt x="1" y="1114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5019226" y="3530632"/>
              <a:ext cx="345159" cy="209711"/>
            </a:xfrm>
            <a:custGeom>
              <a:avLst/>
              <a:gdLst/>
              <a:ahLst/>
              <a:cxnLst/>
              <a:rect l="l" t="t" r="r" b="b"/>
              <a:pathLst>
                <a:path w="7813" h="4747" fill="none" extrusionOk="0">
                  <a:moveTo>
                    <a:pt x="1" y="4747"/>
                  </a:moveTo>
                  <a:lnTo>
                    <a:pt x="4747" y="0"/>
                  </a:lnTo>
                  <a:lnTo>
                    <a:pt x="7812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5278062" y="38253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5012025" y="38733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4978494" y="37331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45" y="1085"/>
                    <a:pt x="0" y="868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4936570" y="364085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4846669" y="362406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5366727" y="2954246"/>
              <a:ext cx="53985" cy="52792"/>
            </a:xfrm>
            <a:custGeom>
              <a:avLst/>
              <a:gdLst/>
              <a:ahLst/>
              <a:cxnLst/>
              <a:rect l="l" t="t" r="r" b="b"/>
              <a:pathLst>
                <a:path w="1222" h="1195" fill="none" extrusionOk="0">
                  <a:moveTo>
                    <a:pt x="245" y="218"/>
                  </a:moveTo>
                  <a:cubicBezTo>
                    <a:pt x="435" y="1"/>
                    <a:pt x="814" y="1"/>
                    <a:pt x="1004" y="218"/>
                  </a:cubicBezTo>
                  <a:cubicBezTo>
                    <a:pt x="1221" y="435"/>
                    <a:pt x="1221" y="787"/>
                    <a:pt x="1004" y="1004"/>
                  </a:cubicBezTo>
                  <a:cubicBezTo>
                    <a:pt x="814" y="1194"/>
                    <a:pt x="435" y="1194"/>
                    <a:pt x="245" y="1004"/>
                  </a:cubicBezTo>
                  <a:cubicBezTo>
                    <a:pt x="1" y="787"/>
                    <a:pt x="1" y="462"/>
                    <a:pt x="245" y="218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4978494" y="33484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4660946" y="3208312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35"/>
            <p:cNvSpPr/>
            <p:nvPr/>
          </p:nvSpPr>
          <p:spPr>
            <a:xfrm>
              <a:off x="4761627" y="326940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35"/>
            <p:cNvSpPr/>
            <p:nvPr/>
          </p:nvSpPr>
          <p:spPr>
            <a:xfrm>
              <a:off x="4936570" y="309446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4922168" y="340600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5" y="0"/>
                    <a:pt x="1" y="245"/>
                    <a:pt x="1" y="543"/>
                  </a:cubicBezTo>
                  <a:cubicBezTo>
                    <a:pt x="1" y="841"/>
                    <a:pt x="245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5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35"/>
            <p:cNvSpPr/>
            <p:nvPr/>
          </p:nvSpPr>
          <p:spPr>
            <a:xfrm>
              <a:off x="5245724" y="2948282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5" y="570"/>
                  </a:moveTo>
                  <a:cubicBezTo>
                    <a:pt x="1085" y="868"/>
                    <a:pt x="841" y="1112"/>
                    <a:pt x="543" y="1112"/>
                  </a:cubicBezTo>
                  <a:cubicBezTo>
                    <a:pt x="244" y="1112"/>
                    <a:pt x="0" y="868"/>
                    <a:pt x="0" y="570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35"/>
            <p:cNvSpPr/>
            <p:nvPr/>
          </p:nvSpPr>
          <p:spPr>
            <a:xfrm>
              <a:off x="5086332" y="309565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1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35"/>
            <p:cNvSpPr/>
            <p:nvPr/>
          </p:nvSpPr>
          <p:spPr>
            <a:xfrm>
              <a:off x="5031198" y="31615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35"/>
            <p:cNvSpPr/>
            <p:nvPr/>
          </p:nvSpPr>
          <p:spPr>
            <a:xfrm>
              <a:off x="4557924" y="3057313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542" y="0"/>
                  </a:moveTo>
                  <a:cubicBezTo>
                    <a:pt x="841" y="0"/>
                    <a:pt x="1085" y="217"/>
                    <a:pt x="1085" y="543"/>
                  </a:cubicBez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2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4623793" y="336408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4737639" y="350067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0"/>
                  </a:moveTo>
                  <a:cubicBezTo>
                    <a:pt x="841" y="0"/>
                    <a:pt x="1086" y="217"/>
                    <a:pt x="1086" y="543"/>
                  </a:cubicBez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5540477" y="320349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35"/>
            <p:cNvSpPr/>
            <p:nvPr/>
          </p:nvSpPr>
          <p:spPr>
            <a:xfrm>
              <a:off x="5363148" y="35066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68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35"/>
            <p:cNvSpPr/>
            <p:nvPr/>
          </p:nvSpPr>
          <p:spPr>
            <a:xfrm>
              <a:off x="5351176" y="3110017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69"/>
                    <a:pt x="868" y="1086"/>
                    <a:pt x="542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2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5435025" y="302736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5"/>
                  </a:move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70" y="0"/>
                  </a:cubicBezTo>
                  <a:cubicBezTo>
                    <a:pt x="869" y="0"/>
                    <a:pt x="1113" y="217"/>
                    <a:pt x="1113" y="543"/>
                  </a:cubicBezTo>
                  <a:cubicBezTo>
                    <a:pt x="1113" y="841"/>
                    <a:pt x="869" y="1085"/>
                    <a:pt x="570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5195362" y="2850031"/>
              <a:ext cx="49170" cy="47933"/>
            </a:xfrm>
            <a:custGeom>
              <a:avLst/>
              <a:gdLst/>
              <a:ahLst/>
              <a:cxnLst/>
              <a:rect l="l" t="t" r="r" b="b"/>
              <a:pathLst>
                <a:path w="1113" h="1085" fill="none" extrusionOk="0">
                  <a:moveTo>
                    <a:pt x="571" y="1085"/>
                  </a:moveTo>
                  <a:cubicBezTo>
                    <a:pt x="245" y="1085"/>
                    <a:pt x="1" y="841"/>
                    <a:pt x="1" y="542"/>
                  </a:cubicBezTo>
                  <a:cubicBezTo>
                    <a:pt x="1" y="244"/>
                    <a:pt x="245" y="0"/>
                    <a:pt x="571" y="0"/>
                  </a:cubicBezTo>
                  <a:cubicBezTo>
                    <a:pt x="869" y="0"/>
                    <a:pt x="1113" y="244"/>
                    <a:pt x="1113" y="542"/>
                  </a:cubicBezTo>
                  <a:cubicBezTo>
                    <a:pt x="1113" y="841"/>
                    <a:pt x="869" y="1085"/>
                    <a:pt x="571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5073167" y="284283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4" y="0"/>
                    <a:pt x="0" y="244"/>
                    <a:pt x="0" y="543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17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4457244" y="2984199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543" y="1113"/>
                  </a:move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70"/>
                  </a:cubicBezTo>
                  <a:cubicBezTo>
                    <a:pt x="1086" y="842"/>
                    <a:pt x="869" y="1113"/>
                    <a:pt x="543" y="111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35"/>
            <p:cNvSpPr/>
            <p:nvPr/>
          </p:nvSpPr>
          <p:spPr>
            <a:xfrm>
              <a:off x="5441033" y="32945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35"/>
            <p:cNvSpPr/>
            <p:nvPr/>
          </p:nvSpPr>
          <p:spPr>
            <a:xfrm>
              <a:off x="4887445" y="3160379"/>
              <a:ext cx="487720" cy="472125"/>
            </a:xfrm>
            <a:custGeom>
              <a:avLst/>
              <a:gdLst/>
              <a:ahLst/>
              <a:cxnLst/>
              <a:rect l="l" t="t" r="r" b="b"/>
              <a:pathLst>
                <a:path w="11040" h="10687" fill="none" extrusionOk="0">
                  <a:moveTo>
                    <a:pt x="0" y="10687"/>
                  </a:moveTo>
                  <a:lnTo>
                    <a:pt x="6917" y="3797"/>
                  </a:lnTo>
                  <a:lnTo>
                    <a:pt x="11039" y="3797"/>
                  </a:lnTo>
                  <a:lnTo>
                    <a:pt x="11039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35"/>
            <p:cNvSpPr/>
            <p:nvPr/>
          </p:nvSpPr>
          <p:spPr>
            <a:xfrm>
              <a:off x="5244487" y="2872783"/>
              <a:ext cx="393091" cy="161822"/>
            </a:xfrm>
            <a:custGeom>
              <a:avLst/>
              <a:gdLst/>
              <a:ahLst/>
              <a:cxnLst/>
              <a:rect l="l" t="t" r="r" b="b"/>
              <a:pathLst>
                <a:path w="8898" h="3663" fill="none" extrusionOk="0">
                  <a:moveTo>
                    <a:pt x="5236" y="3662"/>
                  </a:moveTo>
                  <a:lnTo>
                    <a:pt x="8898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35"/>
            <p:cNvSpPr/>
            <p:nvPr/>
          </p:nvSpPr>
          <p:spPr>
            <a:xfrm>
              <a:off x="4505176" y="2866775"/>
              <a:ext cx="566842" cy="140264"/>
            </a:xfrm>
            <a:custGeom>
              <a:avLst/>
              <a:gdLst/>
              <a:ahLst/>
              <a:cxnLst/>
              <a:rect l="l" t="t" r="r" b="b"/>
              <a:pathLst>
                <a:path w="12831" h="3175" fill="none" extrusionOk="0">
                  <a:moveTo>
                    <a:pt x="12830" y="1"/>
                  </a:moveTo>
                  <a:lnTo>
                    <a:pt x="7866" y="1"/>
                  </a:lnTo>
                  <a:lnTo>
                    <a:pt x="4693" y="3174"/>
                  </a:lnTo>
                  <a:lnTo>
                    <a:pt x="1" y="317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5020419" y="3000986"/>
              <a:ext cx="358324" cy="353553"/>
            </a:xfrm>
            <a:custGeom>
              <a:avLst/>
              <a:gdLst/>
              <a:ahLst/>
              <a:cxnLst/>
              <a:rect l="l" t="t" r="r" b="b"/>
              <a:pathLst>
                <a:path w="8111" h="8003" fill="none" extrusionOk="0">
                  <a:moveTo>
                    <a:pt x="8111" y="1"/>
                  </a:moveTo>
                  <a:lnTo>
                    <a:pt x="5290" y="2821"/>
                  </a:lnTo>
                  <a:lnTo>
                    <a:pt x="5290" y="4964"/>
                  </a:lnTo>
                  <a:lnTo>
                    <a:pt x="3066" y="4964"/>
                  </a:lnTo>
                  <a:lnTo>
                    <a:pt x="1" y="800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4605813" y="2935073"/>
              <a:ext cx="645919" cy="146228"/>
            </a:xfrm>
            <a:custGeom>
              <a:avLst/>
              <a:gdLst/>
              <a:ahLst/>
              <a:cxnLst/>
              <a:rect l="l" t="t" r="r" b="b"/>
              <a:pathLst>
                <a:path w="14621" h="3310" fill="none" extrusionOk="0">
                  <a:moveTo>
                    <a:pt x="14621" y="1276"/>
                  </a:moveTo>
                  <a:lnTo>
                    <a:pt x="12641" y="3201"/>
                  </a:lnTo>
                  <a:lnTo>
                    <a:pt x="9467" y="1"/>
                  </a:lnTo>
                  <a:lnTo>
                    <a:pt x="6565" y="1"/>
                  </a:lnTo>
                  <a:lnTo>
                    <a:pt x="3283" y="3310"/>
                  </a:lnTo>
                  <a:lnTo>
                    <a:pt x="1" y="331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4701678" y="3021352"/>
              <a:ext cx="393091" cy="194160"/>
            </a:xfrm>
            <a:custGeom>
              <a:avLst/>
              <a:gdLst/>
              <a:ahLst/>
              <a:cxnLst/>
              <a:rect l="l" t="t" r="r" b="b"/>
              <a:pathLst>
                <a:path w="8898" h="4395" fill="none" extrusionOk="0">
                  <a:moveTo>
                    <a:pt x="8898" y="1818"/>
                  </a:moveTo>
                  <a:lnTo>
                    <a:pt x="7026" y="1"/>
                  </a:lnTo>
                  <a:lnTo>
                    <a:pt x="4395" y="1"/>
                  </a:lnTo>
                  <a:lnTo>
                    <a:pt x="1" y="439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4669340" y="3203496"/>
              <a:ext cx="369103" cy="184574"/>
            </a:xfrm>
            <a:custGeom>
              <a:avLst/>
              <a:gdLst/>
              <a:ahLst/>
              <a:cxnLst/>
              <a:rect l="l" t="t" r="r" b="b"/>
              <a:pathLst>
                <a:path w="8355" h="4178" fill="none" extrusionOk="0">
                  <a:moveTo>
                    <a:pt x="8355" y="1"/>
                  </a:moveTo>
                  <a:lnTo>
                    <a:pt x="4205" y="4178"/>
                  </a:lnTo>
                  <a:lnTo>
                    <a:pt x="1" y="417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4802359" y="3134005"/>
              <a:ext cx="142649" cy="142649"/>
            </a:xfrm>
            <a:custGeom>
              <a:avLst/>
              <a:gdLst/>
              <a:ahLst/>
              <a:cxnLst/>
              <a:rect l="l" t="t" r="r" b="b"/>
              <a:pathLst>
                <a:path w="3229" h="3229" fill="none" extrusionOk="0">
                  <a:moveTo>
                    <a:pt x="3228" y="0"/>
                  </a:moveTo>
                  <a:lnTo>
                    <a:pt x="0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4784378" y="3446738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3364" y="1"/>
                  </a:moveTo>
                  <a:lnTo>
                    <a:pt x="1601" y="1764"/>
                  </a:lnTo>
                  <a:lnTo>
                    <a:pt x="0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6684807" y="2935073"/>
              <a:ext cx="684265" cy="985026"/>
            </a:xfrm>
            <a:custGeom>
              <a:avLst/>
              <a:gdLst/>
              <a:ahLst/>
              <a:cxnLst/>
              <a:rect l="l" t="t" r="r" b="b"/>
              <a:pathLst>
                <a:path w="15489" h="22297" fill="none" extrusionOk="0">
                  <a:moveTo>
                    <a:pt x="1" y="1"/>
                  </a:moveTo>
                  <a:lnTo>
                    <a:pt x="10281" y="10254"/>
                  </a:lnTo>
                  <a:lnTo>
                    <a:pt x="10281" y="17062"/>
                  </a:lnTo>
                  <a:lnTo>
                    <a:pt x="15489" y="2229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6739941" y="2879984"/>
              <a:ext cx="859208" cy="963423"/>
            </a:xfrm>
            <a:custGeom>
              <a:avLst/>
              <a:gdLst/>
              <a:ahLst/>
              <a:cxnLst/>
              <a:rect l="l" t="t" r="r" b="b"/>
              <a:pathLst>
                <a:path w="19449" h="21808" fill="none" extrusionOk="0">
                  <a:moveTo>
                    <a:pt x="1" y="0"/>
                  </a:moveTo>
                  <a:lnTo>
                    <a:pt x="14051" y="14077"/>
                  </a:lnTo>
                  <a:lnTo>
                    <a:pt x="14051" y="16383"/>
                  </a:lnTo>
                  <a:lnTo>
                    <a:pt x="19448" y="2180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6617702" y="3003372"/>
              <a:ext cx="311628" cy="310391"/>
            </a:xfrm>
            <a:custGeom>
              <a:avLst/>
              <a:gdLst/>
              <a:ahLst/>
              <a:cxnLst/>
              <a:rect l="l" t="t" r="r" b="b"/>
              <a:pathLst>
                <a:path w="7054" h="7026" fill="none" extrusionOk="0">
                  <a:moveTo>
                    <a:pt x="1" y="1"/>
                  </a:moveTo>
                  <a:lnTo>
                    <a:pt x="7053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6798653" y="2823657"/>
              <a:ext cx="752564" cy="751327"/>
            </a:xfrm>
            <a:custGeom>
              <a:avLst/>
              <a:gdLst/>
              <a:ahLst/>
              <a:cxnLst/>
              <a:rect l="l" t="t" r="r" b="b"/>
              <a:pathLst>
                <a:path w="17035" h="17007" fill="none" extrusionOk="0">
                  <a:moveTo>
                    <a:pt x="1" y="0"/>
                  </a:moveTo>
                  <a:lnTo>
                    <a:pt x="17034" y="1700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6521881" y="3060891"/>
              <a:ext cx="492491" cy="369103"/>
            </a:xfrm>
            <a:custGeom>
              <a:avLst/>
              <a:gdLst/>
              <a:ahLst/>
              <a:cxnLst/>
              <a:rect l="l" t="t" r="r" b="b"/>
              <a:pathLst>
                <a:path w="11148" h="8355" fill="none" extrusionOk="0">
                  <a:moveTo>
                    <a:pt x="0" y="1"/>
                  </a:moveTo>
                  <a:lnTo>
                    <a:pt x="8327" y="8355"/>
                  </a:lnTo>
                  <a:lnTo>
                    <a:pt x="11148" y="83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7249220" y="3531824"/>
              <a:ext cx="209711" cy="343922"/>
            </a:xfrm>
            <a:custGeom>
              <a:avLst/>
              <a:gdLst/>
              <a:ahLst/>
              <a:cxnLst/>
              <a:rect l="l" t="t" r="r" b="b"/>
              <a:pathLst>
                <a:path w="4747" h="7785" fill="none" extrusionOk="0">
                  <a:moveTo>
                    <a:pt x="4747" y="7785"/>
                  </a:moveTo>
                  <a:lnTo>
                    <a:pt x="0" y="3038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7545165" y="356897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4"/>
                    <a:pt x="218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7593098" y="383616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18"/>
                    <a:pt x="218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35"/>
            <p:cNvSpPr/>
            <p:nvPr/>
          </p:nvSpPr>
          <p:spPr>
            <a:xfrm>
              <a:off x="7452922" y="38685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7360635" y="39104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7343892" y="4000328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2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2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6674028" y="3474305"/>
              <a:ext cx="52792" cy="53985"/>
            </a:xfrm>
            <a:custGeom>
              <a:avLst/>
              <a:gdLst/>
              <a:ahLst/>
              <a:cxnLst/>
              <a:rect l="l" t="t" r="r" b="b"/>
              <a:pathLst>
                <a:path w="1195" h="1222" fill="none" extrusionOk="0">
                  <a:moveTo>
                    <a:pt x="218" y="1004"/>
                  </a:moveTo>
                  <a:cubicBezTo>
                    <a:pt x="1" y="787"/>
                    <a:pt x="1" y="407"/>
                    <a:pt x="218" y="218"/>
                  </a:cubicBezTo>
                  <a:cubicBezTo>
                    <a:pt x="408" y="1"/>
                    <a:pt x="787" y="1"/>
                    <a:pt x="1004" y="218"/>
                  </a:cubicBezTo>
                  <a:cubicBezTo>
                    <a:pt x="1194" y="407"/>
                    <a:pt x="1194" y="787"/>
                    <a:pt x="1004" y="1004"/>
                  </a:cubicBezTo>
                  <a:cubicBezTo>
                    <a:pt x="787" y="1221"/>
                    <a:pt x="462" y="1221"/>
                    <a:pt x="218" y="1004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35"/>
            <p:cNvSpPr/>
            <p:nvPr/>
          </p:nvSpPr>
          <p:spPr>
            <a:xfrm>
              <a:off x="7068268" y="38685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35"/>
            <p:cNvSpPr/>
            <p:nvPr/>
          </p:nvSpPr>
          <p:spPr>
            <a:xfrm>
              <a:off x="6926856" y="4186095"/>
              <a:ext cx="49170" cy="47933"/>
            </a:xfrm>
            <a:custGeom>
              <a:avLst/>
              <a:gdLst/>
              <a:ahLst/>
              <a:cxnLst/>
              <a:rect l="l" t="t" r="r" b="b"/>
              <a:pathLst>
                <a:path w="1113" h="1085" fill="none" extrusionOk="0">
                  <a:moveTo>
                    <a:pt x="1113" y="543"/>
                  </a:moveTo>
                  <a:cubicBezTo>
                    <a:pt x="1113" y="841"/>
                    <a:pt x="869" y="1085"/>
                    <a:pt x="571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71" y="0"/>
                  </a:cubicBezTo>
                  <a:cubicBezTo>
                    <a:pt x="869" y="0"/>
                    <a:pt x="1113" y="244"/>
                    <a:pt x="1113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35"/>
            <p:cNvSpPr/>
            <p:nvPr/>
          </p:nvSpPr>
          <p:spPr>
            <a:xfrm>
              <a:off x="6989191" y="408541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4" y="1"/>
                    <a:pt x="0" y="245"/>
                    <a:pt x="0" y="543"/>
                  </a:cubicBezTo>
                  <a:cubicBezTo>
                    <a:pt x="0" y="841"/>
                    <a:pt x="244" y="1086"/>
                    <a:pt x="543" y="1086"/>
                  </a:cubicBezTo>
                  <a:cubicBezTo>
                    <a:pt x="841" y="1086"/>
                    <a:pt x="1085" y="841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35"/>
            <p:cNvSpPr/>
            <p:nvPr/>
          </p:nvSpPr>
          <p:spPr>
            <a:xfrm>
              <a:off x="6814248" y="39104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17" y="1086"/>
                    <a:pt x="0" y="841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35"/>
            <p:cNvSpPr/>
            <p:nvPr/>
          </p:nvSpPr>
          <p:spPr>
            <a:xfrm>
              <a:off x="7125788" y="39260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17"/>
                    <a:pt x="217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35"/>
            <p:cNvSpPr/>
            <p:nvPr/>
          </p:nvSpPr>
          <p:spPr>
            <a:xfrm>
              <a:off x="6668064" y="360370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35"/>
            <p:cNvSpPr/>
            <p:nvPr/>
          </p:nvSpPr>
          <p:spPr>
            <a:xfrm>
              <a:off x="6815440" y="376070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35"/>
            <p:cNvSpPr/>
            <p:nvPr/>
          </p:nvSpPr>
          <p:spPr>
            <a:xfrm>
              <a:off x="6881353" y="38157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35"/>
            <p:cNvSpPr/>
            <p:nvPr/>
          </p:nvSpPr>
          <p:spPr>
            <a:xfrm>
              <a:off x="6775902" y="42891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0" y="543"/>
                  </a:move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ubicBezTo>
                    <a:pt x="1085" y="869"/>
                    <a:pt x="868" y="1086"/>
                    <a:pt x="543" y="1086"/>
                  </a:cubicBezTo>
                  <a:cubicBezTo>
                    <a:pt x="244" y="1086"/>
                    <a:pt x="0" y="896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35"/>
            <p:cNvSpPr/>
            <p:nvPr/>
          </p:nvSpPr>
          <p:spPr>
            <a:xfrm>
              <a:off x="7083863" y="422320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7" y="1086"/>
                    <a:pt x="0" y="842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35"/>
            <p:cNvSpPr/>
            <p:nvPr/>
          </p:nvSpPr>
          <p:spPr>
            <a:xfrm>
              <a:off x="7219267" y="4109402"/>
              <a:ext cx="47977" cy="50362"/>
            </a:xfrm>
            <a:custGeom>
              <a:avLst/>
              <a:gdLst/>
              <a:ahLst/>
              <a:cxnLst/>
              <a:rect l="l" t="t" r="r" b="b"/>
              <a:pathLst>
                <a:path w="1086" h="1140" fill="none" extrusionOk="0">
                  <a:moveTo>
                    <a:pt x="0" y="543"/>
                  </a:move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ubicBezTo>
                    <a:pt x="1085" y="868"/>
                    <a:pt x="868" y="1085"/>
                    <a:pt x="543" y="1085"/>
                  </a:cubicBezTo>
                  <a:cubicBezTo>
                    <a:pt x="244" y="1139"/>
                    <a:pt x="0" y="868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35"/>
            <p:cNvSpPr/>
            <p:nvPr/>
          </p:nvSpPr>
          <p:spPr>
            <a:xfrm>
              <a:off x="6923278" y="330656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35"/>
            <p:cNvSpPr/>
            <p:nvPr/>
          </p:nvSpPr>
          <p:spPr>
            <a:xfrm>
              <a:off x="7225231" y="348389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1"/>
                    <a:pt x="245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5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35"/>
            <p:cNvSpPr/>
            <p:nvPr/>
          </p:nvSpPr>
          <p:spPr>
            <a:xfrm>
              <a:off x="6829798" y="349586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35"/>
            <p:cNvSpPr/>
            <p:nvPr/>
          </p:nvSpPr>
          <p:spPr>
            <a:xfrm>
              <a:off x="6748335" y="341201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44"/>
                    <a:pt x="217" y="0"/>
                    <a:pt x="543" y="0"/>
                  </a:cubicBezTo>
                  <a:cubicBezTo>
                    <a:pt x="814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6569769" y="365163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15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6562612" y="377387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17" y="1085"/>
                    <a:pt x="0" y="868"/>
                    <a:pt x="0" y="543"/>
                  </a:cubicBezTo>
                  <a:cubicBezTo>
                    <a:pt x="0" y="245"/>
                    <a:pt x="217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6703981" y="4390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7014328" y="340600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6880161" y="3519852"/>
              <a:ext cx="470932" cy="487720"/>
            </a:xfrm>
            <a:custGeom>
              <a:avLst/>
              <a:gdLst/>
              <a:ahLst/>
              <a:cxnLst/>
              <a:rect l="l" t="t" r="r" b="b"/>
              <a:pathLst>
                <a:path w="10660" h="11040" fill="none" extrusionOk="0">
                  <a:moveTo>
                    <a:pt x="10660" y="11040"/>
                  </a:moveTo>
                  <a:lnTo>
                    <a:pt x="3797" y="4123"/>
                  </a:lnTo>
                  <a:lnTo>
                    <a:pt x="3797" y="0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6592565" y="3257437"/>
              <a:ext cx="161822" cy="394240"/>
            </a:xfrm>
            <a:custGeom>
              <a:avLst/>
              <a:gdLst/>
              <a:ahLst/>
              <a:cxnLst/>
              <a:rect l="l" t="t" r="r" b="b"/>
              <a:pathLst>
                <a:path w="3663" h="8924" fill="none" extrusionOk="0">
                  <a:moveTo>
                    <a:pt x="3662" y="3662"/>
                  </a:moveTo>
                  <a:lnTo>
                    <a:pt x="0" y="0"/>
                  </a:lnTo>
                  <a:lnTo>
                    <a:pt x="0" y="892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6586557" y="3824192"/>
              <a:ext cx="140264" cy="565649"/>
            </a:xfrm>
            <a:custGeom>
              <a:avLst/>
              <a:gdLst/>
              <a:ahLst/>
              <a:cxnLst/>
              <a:rect l="l" t="t" r="r" b="b"/>
              <a:pathLst>
                <a:path w="3175" h="12804" fill="none" extrusionOk="0">
                  <a:moveTo>
                    <a:pt x="1" y="1"/>
                  </a:moveTo>
                  <a:lnTo>
                    <a:pt x="1" y="4937"/>
                  </a:lnTo>
                  <a:lnTo>
                    <a:pt x="3174" y="8111"/>
                  </a:lnTo>
                  <a:lnTo>
                    <a:pt x="3174" y="1280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35"/>
            <p:cNvSpPr/>
            <p:nvPr/>
          </p:nvSpPr>
          <p:spPr>
            <a:xfrm>
              <a:off x="6720768" y="3516230"/>
              <a:ext cx="353553" cy="358324"/>
            </a:xfrm>
            <a:custGeom>
              <a:avLst/>
              <a:gdLst/>
              <a:ahLst/>
              <a:cxnLst/>
              <a:rect l="l" t="t" r="r" b="b"/>
              <a:pathLst>
                <a:path w="8003" h="8111" fill="none" extrusionOk="0">
                  <a:moveTo>
                    <a:pt x="1" y="1"/>
                  </a:moveTo>
                  <a:lnTo>
                    <a:pt x="2821" y="2822"/>
                  </a:lnTo>
                  <a:lnTo>
                    <a:pt x="4991" y="2822"/>
                  </a:lnTo>
                  <a:lnTo>
                    <a:pt x="4991" y="5100"/>
                  </a:lnTo>
                  <a:lnTo>
                    <a:pt x="8002" y="811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6654855" y="3644477"/>
              <a:ext cx="145035" cy="644682"/>
            </a:xfrm>
            <a:custGeom>
              <a:avLst/>
              <a:gdLst/>
              <a:ahLst/>
              <a:cxnLst/>
              <a:rect l="l" t="t" r="r" b="b"/>
              <a:pathLst>
                <a:path w="3283" h="14593" fill="none" extrusionOk="0">
                  <a:moveTo>
                    <a:pt x="1248" y="0"/>
                  </a:moveTo>
                  <a:lnTo>
                    <a:pt x="3201" y="1953"/>
                  </a:lnTo>
                  <a:lnTo>
                    <a:pt x="1" y="5154"/>
                  </a:lnTo>
                  <a:lnTo>
                    <a:pt x="1" y="8029"/>
                  </a:lnTo>
                  <a:lnTo>
                    <a:pt x="3283" y="11311"/>
                  </a:lnTo>
                  <a:lnTo>
                    <a:pt x="3283" y="1459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35"/>
            <p:cNvSpPr/>
            <p:nvPr/>
          </p:nvSpPr>
          <p:spPr>
            <a:xfrm>
              <a:off x="6739941" y="3802633"/>
              <a:ext cx="196546" cy="390662"/>
            </a:xfrm>
            <a:custGeom>
              <a:avLst/>
              <a:gdLst/>
              <a:ahLst/>
              <a:cxnLst/>
              <a:rect l="l" t="t" r="r" b="b"/>
              <a:pathLst>
                <a:path w="4449" h="8843" fill="none" extrusionOk="0">
                  <a:moveTo>
                    <a:pt x="1845" y="0"/>
                  </a:moveTo>
                  <a:lnTo>
                    <a:pt x="1" y="1845"/>
                  </a:lnTo>
                  <a:lnTo>
                    <a:pt x="1" y="4449"/>
                  </a:lnTo>
                  <a:lnTo>
                    <a:pt x="4449" y="88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35"/>
            <p:cNvSpPr/>
            <p:nvPr/>
          </p:nvSpPr>
          <p:spPr>
            <a:xfrm>
              <a:off x="6923278" y="3856574"/>
              <a:ext cx="184574" cy="370296"/>
            </a:xfrm>
            <a:custGeom>
              <a:avLst/>
              <a:gdLst/>
              <a:ahLst/>
              <a:cxnLst/>
              <a:rect l="l" t="t" r="r" b="b"/>
              <a:pathLst>
                <a:path w="4178" h="8382" fill="none" extrusionOk="0">
                  <a:moveTo>
                    <a:pt x="1" y="0"/>
                  </a:moveTo>
                  <a:lnTo>
                    <a:pt x="4178" y="4177"/>
                  </a:lnTo>
                  <a:lnTo>
                    <a:pt x="4178" y="838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6853787" y="3951202"/>
              <a:ext cx="142649" cy="141456"/>
            </a:xfrm>
            <a:custGeom>
              <a:avLst/>
              <a:gdLst/>
              <a:ahLst/>
              <a:cxnLst/>
              <a:rect l="l" t="t" r="r" b="b"/>
              <a:pathLst>
                <a:path w="3229" h="3202" fill="none" extrusionOk="0">
                  <a:moveTo>
                    <a:pt x="0" y="1"/>
                  </a:moveTo>
                  <a:lnTo>
                    <a:pt x="3228" y="320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7167712" y="3963219"/>
              <a:ext cx="75544" cy="148613"/>
            </a:xfrm>
            <a:custGeom>
              <a:avLst/>
              <a:gdLst/>
              <a:ahLst/>
              <a:cxnLst/>
              <a:rect l="l" t="t" r="r" b="b"/>
              <a:pathLst>
                <a:path w="1710" h="3364" fill="none" extrusionOk="0">
                  <a:moveTo>
                    <a:pt x="1" y="0"/>
                  </a:moveTo>
                  <a:lnTo>
                    <a:pt x="1710" y="1763"/>
                  </a:lnTo>
                  <a:lnTo>
                    <a:pt x="1710" y="336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5245724" y="1256324"/>
              <a:ext cx="684221" cy="983789"/>
            </a:xfrm>
            <a:custGeom>
              <a:avLst/>
              <a:gdLst/>
              <a:ahLst/>
              <a:cxnLst/>
              <a:rect l="l" t="t" r="r" b="b"/>
              <a:pathLst>
                <a:path w="15488" h="22269" fill="none" extrusionOk="0">
                  <a:moveTo>
                    <a:pt x="15488" y="22269"/>
                  </a:moveTo>
                  <a:lnTo>
                    <a:pt x="5262" y="12043"/>
                  </a:lnTo>
                  <a:lnTo>
                    <a:pt x="5262" y="5262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5015648" y="1334209"/>
              <a:ext cx="859208" cy="962230"/>
            </a:xfrm>
            <a:custGeom>
              <a:avLst/>
              <a:gdLst/>
              <a:ahLst/>
              <a:cxnLst/>
              <a:rect l="l" t="t" r="r" b="b"/>
              <a:pathLst>
                <a:path w="19449" h="21781" fill="none" extrusionOk="0">
                  <a:moveTo>
                    <a:pt x="19448" y="21781"/>
                  </a:moveTo>
                  <a:lnTo>
                    <a:pt x="5398" y="7704"/>
                  </a:lnTo>
                  <a:lnTo>
                    <a:pt x="5398" y="5398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5685467" y="1861425"/>
              <a:ext cx="311584" cy="311628"/>
            </a:xfrm>
            <a:custGeom>
              <a:avLst/>
              <a:gdLst/>
              <a:ahLst/>
              <a:cxnLst/>
              <a:rect l="l" t="t" r="r" b="b"/>
              <a:pathLst>
                <a:path w="7053" h="7054" fill="none" extrusionOk="0">
                  <a:moveTo>
                    <a:pt x="7053" y="7053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5064773" y="1600203"/>
              <a:ext cx="752564" cy="753757"/>
            </a:xfrm>
            <a:custGeom>
              <a:avLst/>
              <a:gdLst/>
              <a:ahLst/>
              <a:cxnLst/>
              <a:rect l="l" t="t" r="r" b="b"/>
              <a:pathLst>
                <a:path w="17035" h="17062" fill="none" extrusionOk="0">
                  <a:moveTo>
                    <a:pt x="17034" y="17062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5601574" y="1746431"/>
              <a:ext cx="491342" cy="370296"/>
            </a:xfrm>
            <a:custGeom>
              <a:avLst/>
              <a:gdLst/>
              <a:ahLst/>
              <a:cxnLst/>
              <a:rect l="l" t="t" r="r" b="b"/>
              <a:pathLst>
                <a:path w="11122" h="8382" fill="none" extrusionOk="0">
                  <a:moveTo>
                    <a:pt x="11122" y="8381"/>
                  </a:moveTo>
                  <a:lnTo>
                    <a:pt x="2795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5155823" y="1299442"/>
              <a:ext cx="209755" cy="345159"/>
            </a:xfrm>
            <a:custGeom>
              <a:avLst/>
              <a:gdLst/>
              <a:ahLst/>
              <a:cxnLst/>
              <a:rect l="l" t="t" r="r" b="b"/>
              <a:pathLst>
                <a:path w="4748" h="7813" fill="none" extrusionOk="0">
                  <a:moveTo>
                    <a:pt x="1" y="1"/>
                  </a:moveTo>
                  <a:lnTo>
                    <a:pt x="4747" y="4747"/>
                  </a:lnTo>
                  <a:lnTo>
                    <a:pt x="4747" y="781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5024041" y="15594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4973679" y="12922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5113899" y="125990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18"/>
                    <a:pt x="245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5206185" y="121678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2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5222929" y="112688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2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35"/>
            <p:cNvSpPr/>
            <p:nvPr/>
          </p:nvSpPr>
          <p:spPr>
            <a:xfrm>
              <a:off x="5887977" y="1646943"/>
              <a:ext cx="52748" cy="53985"/>
            </a:xfrm>
            <a:custGeom>
              <a:avLst/>
              <a:gdLst/>
              <a:ahLst/>
              <a:cxnLst/>
              <a:rect l="l" t="t" r="r" b="b"/>
              <a:pathLst>
                <a:path w="1194" h="1222" fill="none" extrusionOk="0">
                  <a:moveTo>
                    <a:pt x="977" y="245"/>
                  </a:moveTo>
                  <a:cubicBezTo>
                    <a:pt x="1194" y="462"/>
                    <a:pt x="1194" y="814"/>
                    <a:pt x="977" y="1031"/>
                  </a:cubicBezTo>
                  <a:cubicBezTo>
                    <a:pt x="787" y="1221"/>
                    <a:pt x="407" y="1221"/>
                    <a:pt x="217" y="1031"/>
                  </a:cubicBezTo>
                  <a:cubicBezTo>
                    <a:pt x="1" y="814"/>
                    <a:pt x="1" y="462"/>
                    <a:pt x="217" y="245"/>
                  </a:cubicBezTo>
                  <a:cubicBezTo>
                    <a:pt x="407" y="1"/>
                    <a:pt x="787" y="1"/>
                    <a:pt x="977" y="24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35"/>
            <p:cNvSpPr/>
            <p:nvPr/>
          </p:nvSpPr>
          <p:spPr>
            <a:xfrm>
              <a:off x="5499745" y="125990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5638728" y="941161"/>
              <a:ext cx="49170" cy="49170"/>
            </a:xfrm>
            <a:custGeom>
              <a:avLst/>
              <a:gdLst/>
              <a:ahLst/>
              <a:cxnLst/>
              <a:rect l="l" t="t" r="r" b="b"/>
              <a:pathLst>
                <a:path w="1113" h="1113" fill="none" extrusionOk="0">
                  <a:moveTo>
                    <a:pt x="1113" y="570"/>
                  </a:moveTo>
                  <a:cubicBezTo>
                    <a:pt x="1113" y="869"/>
                    <a:pt x="869" y="1113"/>
                    <a:pt x="570" y="1113"/>
                  </a:cubicBez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70" y="1"/>
                  </a:cubicBezTo>
                  <a:cubicBezTo>
                    <a:pt x="869" y="1"/>
                    <a:pt x="1113" y="245"/>
                    <a:pt x="1113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35"/>
            <p:cNvSpPr/>
            <p:nvPr/>
          </p:nvSpPr>
          <p:spPr>
            <a:xfrm>
              <a:off x="5577630" y="10418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35"/>
            <p:cNvSpPr/>
            <p:nvPr/>
          </p:nvSpPr>
          <p:spPr>
            <a:xfrm>
              <a:off x="5752573" y="12167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5" y="0"/>
                    <a:pt x="1" y="244"/>
                    <a:pt x="1" y="543"/>
                  </a:cubicBezTo>
                  <a:cubicBezTo>
                    <a:pt x="1" y="868"/>
                    <a:pt x="245" y="1085"/>
                    <a:pt x="543" y="1085"/>
                  </a:cubicBezTo>
                  <a:cubicBezTo>
                    <a:pt x="868" y="1085"/>
                    <a:pt x="1085" y="868"/>
                    <a:pt x="1085" y="543"/>
                  </a:cubicBezTo>
                  <a:cubicBezTo>
                    <a:pt x="1085" y="244"/>
                    <a:pt x="868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35"/>
            <p:cNvSpPr/>
            <p:nvPr/>
          </p:nvSpPr>
          <p:spPr>
            <a:xfrm>
              <a:off x="5441033" y="120238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35"/>
            <p:cNvSpPr/>
            <p:nvPr/>
          </p:nvSpPr>
          <p:spPr>
            <a:xfrm>
              <a:off x="5898757" y="152594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35"/>
            <p:cNvSpPr/>
            <p:nvPr/>
          </p:nvSpPr>
          <p:spPr>
            <a:xfrm>
              <a:off x="5751380" y="136654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9"/>
                    <a:pt x="841" y="1086"/>
                    <a:pt x="543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5685467" y="131145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35"/>
            <p:cNvSpPr/>
            <p:nvPr/>
          </p:nvSpPr>
          <p:spPr>
            <a:xfrm>
              <a:off x="5790919" y="836946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5" y="570"/>
                  </a:moveTo>
                  <a:cubicBezTo>
                    <a:pt x="1085" y="895"/>
                    <a:pt x="841" y="1112"/>
                    <a:pt x="543" y="1112"/>
                  </a:cubicBezTo>
                  <a:cubicBezTo>
                    <a:pt x="245" y="1112"/>
                    <a:pt x="0" y="895"/>
                    <a:pt x="0" y="570"/>
                  </a:cubicBezTo>
                  <a:cubicBezTo>
                    <a:pt x="0" y="271"/>
                    <a:pt x="245" y="27"/>
                    <a:pt x="543" y="27"/>
                  </a:cubicBezTo>
                  <a:cubicBezTo>
                    <a:pt x="841" y="0"/>
                    <a:pt x="1085" y="271"/>
                    <a:pt x="1085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35"/>
            <p:cNvSpPr/>
            <p:nvPr/>
          </p:nvSpPr>
          <p:spPr>
            <a:xfrm>
              <a:off x="5482958" y="90400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35"/>
            <p:cNvSpPr/>
            <p:nvPr/>
          </p:nvSpPr>
          <p:spPr>
            <a:xfrm>
              <a:off x="5348746" y="101785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2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5643543" y="182069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5341590" y="1644557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extrusionOk="0">
                  <a:moveTo>
                    <a:pt x="542" y="0"/>
                  </a:moveTo>
                  <a:cubicBezTo>
                    <a:pt x="244" y="0"/>
                    <a:pt x="0" y="245"/>
                    <a:pt x="0" y="543"/>
                  </a:cubicBezTo>
                  <a:cubicBezTo>
                    <a:pt x="0" y="841"/>
                    <a:pt x="244" y="1085"/>
                    <a:pt x="542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5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5736979" y="16325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5820872" y="171643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" y="543"/>
                  </a:move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18"/>
                    <a:pt x="1086" y="543"/>
                  </a:cubicBez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5999437" y="147681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0" y="543"/>
                  </a:moveTo>
                  <a:cubicBezTo>
                    <a:pt x="0" y="244"/>
                    <a:pt x="217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6004208" y="1353382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1" y="543"/>
                  </a:moveTo>
                  <a:cubicBezTo>
                    <a:pt x="1" y="245"/>
                    <a:pt x="245" y="0"/>
                    <a:pt x="570" y="0"/>
                  </a:cubicBezTo>
                  <a:cubicBezTo>
                    <a:pt x="868" y="0"/>
                    <a:pt x="1113" y="245"/>
                    <a:pt x="1113" y="543"/>
                  </a:cubicBezTo>
                  <a:cubicBezTo>
                    <a:pt x="1113" y="868"/>
                    <a:pt x="868" y="1085"/>
                    <a:pt x="570" y="1085"/>
                  </a:cubicBezTo>
                  <a:cubicBezTo>
                    <a:pt x="245" y="1085"/>
                    <a:pt x="1" y="868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5862796" y="737458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" y="543"/>
                  </a:move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ubicBezTo>
                    <a:pt x="1086" y="869"/>
                    <a:pt x="842" y="1113"/>
                    <a:pt x="543" y="1113"/>
                  </a:cubicBezTo>
                  <a:cubicBezTo>
                    <a:pt x="272" y="1113"/>
                    <a:pt x="1" y="869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5552449" y="1722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5263660" y="1167660"/>
              <a:ext cx="473362" cy="488912"/>
            </a:xfrm>
            <a:custGeom>
              <a:avLst/>
              <a:gdLst/>
              <a:ahLst/>
              <a:cxnLst/>
              <a:rect l="l" t="t" r="r" b="b"/>
              <a:pathLst>
                <a:path w="10715" h="11067" fill="none" extrusionOk="0">
                  <a:moveTo>
                    <a:pt x="1" y="0"/>
                  </a:moveTo>
                  <a:lnTo>
                    <a:pt x="6890" y="6917"/>
                  </a:lnTo>
                  <a:lnTo>
                    <a:pt x="6890" y="11067"/>
                  </a:lnTo>
                  <a:lnTo>
                    <a:pt x="10715" y="1106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5862796" y="1524747"/>
              <a:ext cx="160629" cy="394240"/>
            </a:xfrm>
            <a:custGeom>
              <a:avLst/>
              <a:gdLst/>
              <a:ahLst/>
              <a:cxnLst/>
              <a:rect l="l" t="t" r="r" b="b"/>
              <a:pathLst>
                <a:path w="3636" h="8924" fill="none" extrusionOk="0">
                  <a:moveTo>
                    <a:pt x="1" y="5262"/>
                  </a:moveTo>
                  <a:lnTo>
                    <a:pt x="3636" y="8924"/>
                  </a:lnTo>
                  <a:lnTo>
                    <a:pt x="3636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5887977" y="786584"/>
              <a:ext cx="141456" cy="565649"/>
            </a:xfrm>
            <a:custGeom>
              <a:avLst/>
              <a:gdLst/>
              <a:ahLst/>
              <a:cxnLst/>
              <a:rect l="l" t="t" r="r" b="b"/>
              <a:pathLst>
                <a:path w="3202" h="12804" fill="none" extrusionOk="0">
                  <a:moveTo>
                    <a:pt x="3201" y="12803"/>
                  </a:moveTo>
                  <a:lnTo>
                    <a:pt x="3201" y="7867"/>
                  </a:lnTo>
                  <a:lnTo>
                    <a:pt x="1" y="4666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5540477" y="1301871"/>
              <a:ext cx="353553" cy="357087"/>
            </a:xfrm>
            <a:custGeom>
              <a:avLst/>
              <a:gdLst/>
              <a:ahLst/>
              <a:cxnLst/>
              <a:rect l="l" t="t" r="r" b="b"/>
              <a:pathLst>
                <a:path w="8003" h="8083" fill="none" extrusionOk="0">
                  <a:moveTo>
                    <a:pt x="8002" y="8083"/>
                  </a:moveTo>
                  <a:lnTo>
                    <a:pt x="5181" y="5289"/>
                  </a:lnTo>
                  <a:lnTo>
                    <a:pt x="3038" y="5289"/>
                  </a:lnTo>
                  <a:lnTo>
                    <a:pt x="3038" y="3038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5814863" y="886072"/>
              <a:ext cx="145035" cy="645875"/>
            </a:xfrm>
            <a:custGeom>
              <a:avLst/>
              <a:gdLst/>
              <a:ahLst/>
              <a:cxnLst/>
              <a:rect l="l" t="t" r="r" b="b"/>
              <a:pathLst>
                <a:path w="3283" h="14620" fill="none" extrusionOk="0">
                  <a:moveTo>
                    <a:pt x="2062" y="14620"/>
                  </a:moveTo>
                  <a:lnTo>
                    <a:pt x="109" y="12667"/>
                  </a:lnTo>
                  <a:lnTo>
                    <a:pt x="3283" y="9466"/>
                  </a:lnTo>
                  <a:lnTo>
                    <a:pt x="3283" y="6591"/>
                  </a:lnTo>
                  <a:lnTo>
                    <a:pt x="1" y="3282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5679459" y="981937"/>
              <a:ext cx="195397" cy="393047"/>
            </a:xfrm>
            <a:custGeom>
              <a:avLst/>
              <a:gdLst/>
              <a:ahLst/>
              <a:cxnLst/>
              <a:rect l="l" t="t" r="r" b="b"/>
              <a:pathLst>
                <a:path w="4423" h="8897" fill="none" extrusionOk="0">
                  <a:moveTo>
                    <a:pt x="2578" y="8897"/>
                  </a:moveTo>
                  <a:lnTo>
                    <a:pt x="4422" y="7025"/>
                  </a:lnTo>
                  <a:lnTo>
                    <a:pt x="4422" y="4421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5509332" y="949555"/>
              <a:ext cx="182188" cy="370296"/>
            </a:xfrm>
            <a:custGeom>
              <a:avLst/>
              <a:gdLst/>
              <a:ahLst/>
              <a:cxnLst/>
              <a:rect l="l" t="t" r="r" b="b"/>
              <a:pathLst>
                <a:path w="4124" h="8382" fill="none" extrusionOk="0">
                  <a:moveTo>
                    <a:pt x="4123" y="8382"/>
                  </a:moveTo>
                  <a:lnTo>
                    <a:pt x="0" y="4205"/>
                  </a:ln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5618362" y="1082574"/>
              <a:ext cx="142649" cy="142649"/>
            </a:xfrm>
            <a:custGeom>
              <a:avLst/>
              <a:gdLst/>
              <a:ahLst/>
              <a:cxnLst/>
              <a:rect l="l" t="t" r="r" b="b"/>
              <a:pathLst>
                <a:path w="3229" h="3229" fill="none" extrusionOk="0">
                  <a:moveTo>
                    <a:pt x="3228" y="3228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5371542" y="1064593"/>
              <a:ext cx="77929" cy="148613"/>
            </a:xfrm>
            <a:custGeom>
              <a:avLst/>
              <a:gdLst/>
              <a:ahLst/>
              <a:cxnLst/>
              <a:rect l="l" t="t" r="r" b="b"/>
              <a:pathLst>
                <a:path w="1764" h="3364" fill="none" extrusionOk="0">
                  <a:moveTo>
                    <a:pt x="1763" y="3364"/>
                  </a:moveTo>
                  <a:lnTo>
                    <a:pt x="0" y="1601"/>
                  </a:ln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97" name="Google Shape;2397;p35"/>
          <p:cNvSpPr txBox="1">
            <a:spLocks noGrp="1"/>
          </p:cNvSpPr>
          <p:nvPr>
            <p:ph type="subTitle" idx="1"/>
          </p:nvPr>
        </p:nvSpPr>
        <p:spPr>
          <a:xfrm>
            <a:off x="495300" y="1767581"/>
            <a:ext cx="4985434" cy="12157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Huicast</a:t>
            </a:r>
            <a:r>
              <a:rPr lang="en-GB" dirty="0"/>
              <a:t> </a:t>
            </a:r>
            <a:r>
              <a:rPr lang="en-GB" dirty="0" err="1"/>
              <a:t>Telecom（Huize</a:t>
            </a:r>
            <a:r>
              <a:rPr lang="en-GB" dirty="0"/>
              <a:t>）</a:t>
            </a:r>
            <a:r>
              <a:rPr lang="zh-CN" altLang="en-US" dirty="0"/>
              <a:t>是一家注册于香港的云计算和</a:t>
            </a:r>
            <a:r>
              <a:rPr lang="en-GB" dirty="0"/>
              <a:t>BGP</a:t>
            </a:r>
            <a:r>
              <a:rPr lang="zh-CN" altLang="en-US" dirty="0"/>
              <a:t>方案供应商，已成为</a:t>
            </a:r>
            <a:r>
              <a:rPr lang="en-GB" dirty="0"/>
              <a:t>RIPE</a:t>
            </a:r>
            <a:r>
              <a:rPr lang="zh-CN" altLang="en-US" dirty="0"/>
              <a:t>和</a:t>
            </a:r>
            <a:r>
              <a:rPr lang="en-GB" dirty="0"/>
              <a:t>MANRS</a:t>
            </a:r>
            <a:r>
              <a:rPr lang="zh-CN" altLang="en-US" dirty="0"/>
              <a:t>的成员。</a:t>
            </a:r>
            <a:endParaRPr lang="en-GB" altLang="zh-CN" dirty="0"/>
          </a:p>
          <a:p>
            <a:pPr marL="0" indent="0"/>
            <a:endParaRPr lang="en-GB" altLang="zh-CN" dirty="0"/>
          </a:p>
        </p:txBody>
      </p:sp>
      <p:sp>
        <p:nvSpPr>
          <p:cNvPr id="2398" name="Google Shape;2398;p35"/>
          <p:cNvSpPr txBox="1">
            <a:spLocks noGrp="1"/>
          </p:cNvSpPr>
          <p:nvPr>
            <p:ph type="title"/>
          </p:nvPr>
        </p:nvSpPr>
        <p:spPr>
          <a:xfrm>
            <a:off x="1048465" y="504392"/>
            <a:ext cx="4166400" cy="123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ABOUT </a:t>
            </a:r>
            <a:r>
              <a:rPr lang="en" dirty="0">
                <a:solidFill>
                  <a:schemeClr val="accent1"/>
                </a:solidFill>
              </a:rPr>
              <a:t>US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399" name="Google Shape;2399;p35"/>
          <p:cNvGrpSpPr/>
          <p:nvPr/>
        </p:nvGrpSpPr>
        <p:grpSpPr>
          <a:xfrm>
            <a:off x="6591020" y="1384145"/>
            <a:ext cx="4261224" cy="4201819"/>
            <a:chOff x="4987065" y="1038096"/>
            <a:chExt cx="3195918" cy="3151364"/>
          </a:xfrm>
        </p:grpSpPr>
        <p:sp>
          <p:nvSpPr>
            <p:cNvPr id="2400" name="Google Shape;2400;p35"/>
            <p:cNvSpPr/>
            <p:nvPr/>
          </p:nvSpPr>
          <p:spPr>
            <a:xfrm>
              <a:off x="5109122" y="1175447"/>
              <a:ext cx="2951804" cy="2876663"/>
            </a:xfrm>
            <a:custGeom>
              <a:avLst/>
              <a:gdLst/>
              <a:ahLst/>
              <a:cxnLst/>
              <a:rect l="l" t="t" r="r" b="b"/>
              <a:pathLst>
                <a:path w="43942" h="43942" extrusionOk="0">
                  <a:moveTo>
                    <a:pt x="21971" y="1"/>
                  </a:moveTo>
                  <a:cubicBezTo>
                    <a:pt x="9846" y="1"/>
                    <a:pt x="1" y="9847"/>
                    <a:pt x="1" y="21971"/>
                  </a:cubicBezTo>
                  <a:cubicBezTo>
                    <a:pt x="1" y="34122"/>
                    <a:pt x="9846" y="43941"/>
                    <a:pt x="21971" y="43941"/>
                  </a:cubicBezTo>
                  <a:cubicBezTo>
                    <a:pt x="34095" y="43941"/>
                    <a:pt x="43941" y="34122"/>
                    <a:pt x="43941" y="21971"/>
                  </a:cubicBezTo>
                  <a:cubicBezTo>
                    <a:pt x="43941" y="9847"/>
                    <a:pt x="34095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01" name="Google Shape;2401;p35"/>
            <p:cNvGrpSpPr/>
            <p:nvPr/>
          </p:nvGrpSpPr>
          <p:grpSpPr>
            <a:xfrm>
              <a:off x="4987065" y="1038096"/>
              <a:ext cx="3195918" cy="3151364"/>
              <a:chOff x="4987076" y="972901"/>
              <a:chExt cx="3195918" cy="3197732"/>
            </a:xfrm>
          </p:grpSpPr>
          <p:sp>
            <p:nvSpPr>
              <p:cNvPr id="2402" name="Google Shape;2402;p35"/>
              <p:cNvSpPr/>
              <p:nvPr/>
            </p:nvSpPr>
            <p:spPr>
              <a:xfrm>
                <a:off x="4987076" y="972901"/>
                <a:ext cx="3195918" cy="3197732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7603" fill="none" extrusionOk="0">
                    <a:moveTo>
                      <a:pt x="47575" y="23788"/>
                    </a:moveTo>
                    <a:cubicBezTo>
                      <a:pt x="47575" y="36943"/>
                      <a:pt x="36943" y="47603"/>
                      <a:pt x="23788" y="47603"/>
                    </a:cubicBezTo>
                    <a:cubicBezTo>
                      <a:pt x="10633" y="47603"/>
                      <a:pt x="0" y="36943"/>
                      <a:pt x="0" y="23788"/>
                    </a:cubicBezTo>
                    <a:cubicBezTo>
                      <a:pt x="0" y="10660"/>
                      <a:pt x="10633" y="0"/>
                      <a:pt x="23788" y="0"/>
                    </a:cubicBezTo>
                    <a:cubicBezTo>
                      <a:pt x="36943" y="0"/>
                      <a:pt x="47575" y="10660"/>
                      <a:pt x="47575" y="237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rgbClr val="BA4C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35"/>
              <p:cNvSpPr/>
              <p:nvPr/>
            </p:nvSpPr>
            <p:spPr>
              <a:xfrm>
                <a:off x="6222418" y="972901"/>
                <a:ext cx="51053" cy="4923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33" extrusionOk="0">
                    <a:moveTo>
                      <a:pt x="380" y="0"/>
                    </a:moveTo>
                    <a:cubicBezTo>
                      <a:pt x="163" y="0"/>
                      <a:pt x="0" y="163"/>
                      <a:pt x="0" y="380"/>
                    </a:cubicBezTo>
                    <a:cubicBezTo>
                      <a:pt x="0" y="570"/>
                      <a:pt x="163" y="733"/>
                      <a:pt x="380" y="733"/>
                    </a:cubicBezTo>
                    <a:cubicBezTo>
                      <a:pt x="570" y="733"/>
                      <a:pt x="760" y="570"/>
                      <a:pt x="760" y="380"/>
                    </a:cubicBezTo>
                    <a:cubicBezTo>
                      <a:pt x="760" y="163"/>
                      <a:pt x="570" y="0"/>
                      <a:pt x="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35"/>
              <p:cNvSpPr/>
              <p:nvPr/>
            </p:nvSpPr>
            <p:spPr>
              <a:xfrm>
                <a:off x="5402484" y="1437480"/>
                <a:ext cx="51053" cy="4930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34" extrusionOk="0">
                    <a:moveTo>
                      <a:pt x="380" y="1"/>
                    </a:moveTo>
                    <a:cubicBezTo>
                      <a:pt x="163" y="1"/>
                      <a:pt x="0" y="164"/>
                      <a:pt x="0" y="381"/>
                    </a:cubicBezTo>
                    <a:cubicBezTo>
                      <a:pt x="0" y="571"/>
                      <a:pt x="163" y="733"/>
                      <a:pt x="380" y="733"/>
                    </a:cubicBezTo>
                    <a:cubicBezTo>
                      <a:pt x="570" y="733"/>
                      <a:pt x="760" y="571"/>
                      <a:pt x="760" y="381"/>
                    </a:cubicBezTo>
                    <a:cubicBezTo>
                      <a:pt x="760" y="164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35"/>
              <p:cNvSpPr/>
              <p:nvPr/>
            </p:nvSpPr>
            <p:spPr>
              <a:xfrm>
                <a:off x="7789335" y="3567449"/>
                <a:ext cx="51120" cy="492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33" extrusionOk="0">
                    <a:moveTo>
                      <a:pt x="380" y="1"/>
                    </a:moveTo>
                    <a:cubicBezTo>
                      <a:pt x="191" y="1"/>
                      <a:pt x="1" y="163"/>
                      <a:pt x="1" y="353"/>
                    </a:cubicBezTo>
                    <a:cubicBezTo>
                      <a:pt x="1" y="570"/>
                      <a:pt x="191" y="733"/>
                      <a:pt x="380" y="733"/>
                    </a:cubicBezTo>
                    <a:cubicBezTo>
                      <a:pt x="597" y="733"/>
                      <a:pt x="760" y="570"/>
                      <a:pt x="760" y="353"/>
                    </a:cubicBezTo>
                    <a:cubicBezTo>
                      <a:pt x="760" y="163"/>
                      <a:pt x="597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35"/>
              <p:cNvSpPr/>
              <p:nvPr/>
            </p:nvSpPr>
            <p:spPr>
              <a:xfrm>
                <a:off x="7951495" y="3336033"/>
                <a:ext cx="5112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1" extrusionOk="0">
                    <a:moveTo>
                      <a:pt x="381" y="1"/>
                    </a:moveTo>
                    <a:cubicBezTo>
                      <a:pt x="164" y="1"/>
                      <a:pt x="1" y="191"/>
                      <a:pt x="1" y="381"/>
                    </a:cubicBezTo>
                    <a:cubicBezTo>
                      <a:pt x="1" y="598"/>
                      <a:pt x="164" y="760"/>
                      <a:pt x="381" y="760"/>
                    </a:cubicBezTo>
                    <a:cubicBezTo>
                      <a:pt x="570" y="760"/>
                      <a:pt x="760" y="598"/>
                      <a:pt x="760" y="381"/>
                    </a:cubicBezTo>
                    <a:cubicBezTo>
                      <a:pt x="760" y="191"/>
                      <a:pt x="570" y="1"/>
                      <a:pt x="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35"/>
              <p:cNvSpPr/>
              <p:nvPr/>
            </p:nvSpPr>
            <p:spPr>
              <a:xfrm>
                <a:off x="7741977" y="1463006"/>
                <a:ext cx="51053" cy="4923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33" extrusionOk="0">
                    <a:moveTo>
                      <a:pt x="380" y="1"/>
                    </a:moveTo>
                    <a:cubicBezTo>
                      <a:pt x="163" y="1"/>
                      <a:pt x="1" y="163"/>
                      <a:pt x="1" y="353"/>
                    </a:cubicBezTo>
                    <a:cubicBezTo>
                      <a:pt x="1" y="570"/>
                      <a:pt x="163" y="733"/>
                      <a:pt x="380" y="733"/>
                    </a:cubicBezTo>
                    <a:cubicBezTo>
                      <a:pt x="570" y="733"/>
                      <a:pt x="760" y="570"/>
                      <a:pt x="760" y="353"/>
                    </a:cubicBezTo>
                    <a:cubicBezTo>
                      <a:pt x="760" y="163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08" name="Google Shape;2408;p35"/>
          <p:cNvPicPr preferRelativeResize="0"/>
          <p:nvPr/>
        </p:nvPicPr>
        <p:blipFill rotWithShape="1">
          <a:blip r:embed="rId3">
            <a:alphaModFix/>
          </a:blip>
          <a:srcRect t="3025" r="33823"/>
          <a:stretch/>
        </p:blipFill>
        <p:spPr>
          <a:xfrm>
            <a:off x="6948832" y="1752055"/>
            <a:ext cx="3545600" cy="346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9762CF0B-3E38-1F86-30E8-B1112E837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0" y="3006447"/>
            <a:ext cx="2300670" cy="1664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ue and orange logo&#10;&#10;Description automatically generated">
            <a:extLst>
              <a:ext uri="{FF2B5EF4-FFF2-40B4-BE49-F238E27FC236}">
                <a16:creationId xmlns:a16="http://schemas.microsoft.com/office/drawing/2014/main" id="{22C09E0B-33A4-75B1-0ABF-9DD9F029B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13" y="3027570"/>
            <a:ext cx="2095500" cy="167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F15EFB-AB81-4319-9DCC-545259A53391}"/>
              </a:ext>
            </a:extLst>
          </p:cNvPr>
          <p:cNvSpPr txBox="1"/>
          <p:nvPr/>
        </p:nvSpPr>
        <p:spPr>
          <a:xfrm>
            <a:off x="732346" y="4803665"/>
            <a:ext cx="209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非盈利项目官网：</a:t>
            </a:r>
            <a:r>
              <a:rPr lang="en-US" altLang="zh-CN" dirty="0"/>
              <a:t>huize.asia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34450-79AC-E365-3DAF-4EFE43C4F1CB}"/>
              </a:ext>
            </a:extLst>
          </p:cNvPr>
          <p:cNvSpPr txBox="1"/>
          <p:nvPr/>
        </p:nvSpPr>
        <p:spPr>
          <a:xfrm>
            <a:off x="3418712" y="4769723"/>
            <a:ext cx="209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盈利项目官网：</a:t>
            </a:r>
            <a:r>
              <a:rPr lang="en-US" altLang="zh-CN" dirty="0"/>
              <a:t>huicast.com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0562-E3D9-488C-5871-CDC206BDB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850" y="539749"/>
            <a:ext cx="9144000" cy="117951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Montserrat Black" pitchFamily="2" charset="0"/>
              </a:rPr>
              <a:t>Chatbot</a:t>
            </a:r>
            <a:r>
              <a:rPr lang="zh-CN" altLang="en-US">
                <a:solidFill>
                  <a:schemeClr val="bg1"/>
                </a:solidFill>
                <a:latin typeface="Montserrat Black" pitchFamily="2" charset="0"/>
              </a:rPr>
              <a:t>机器人</a:t>
            </a:r>
            <a:endParaRPr lang="en-GB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B75A92-9485-5D47-F831-8AD76FF2F42A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B2700-3FAA-5462-AE13-43CB43A5BBC4}"/>
              </a:ext>
            </a:extLst>
          </p:cNvPr>
          <p:cNvSpPr txBox="1"/>
          <p:nvPr/>
        </p:nvSpPr>
        <p:spPr>
          <a:xfrm>
            <a:off x="844550" y="1672823"/>
            <a:ext cx="962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Chatbot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机器人可根据业务流程提供售前指导和客服服务，与传统人工客服相比具有以下优势：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C79C8-32D8-059A-BE03-01023060AFBA}"/>
              </a:ext>
            </a:extLst>
          </p:cNvPr>
          <p:cNvSpPr txBox="1"/>
          <p:nvPr/>
        </p:nvSpPr>
        <p:spPr>
          <a:xfrm>
            <a:off x="1225550" y="3581905"/>
            <a:ext cx="10013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多语言支持</a:t>
            </a:r>
            <a:endParaRPr kumimoji="0" lang="en-GB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小时工作</a:t>
            </a:r>
            <a:endParaRPr kumimoji="0" lang="en-GB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更低的成本</a:t>
            </a:r>
            <a:endParaRPr kumimoji="0" lang="en-GB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Picture 14" descr="A group of people talking on the phone&#10;&#10;Description automatically generated">
            <a:extLst>
              <a:ext uri="{FF2B5EF4-FFF2-40B4-BE49-F238E27FC236}">
                <a16:creationId xmlns:a16="http://schemas.microsoft.com/office/drawing/2014/main" id="{C8A47563-4E39-9139-C220-4AC3B085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804259"/>
            <a:ext cx="6064250" cy="3465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238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23F0-124E-5655-0DBB-61D277F9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场景化应用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D26AC-891D-AB50-559F-8F3F5560D9FB}"/>
              </a:ext>
            </a:extLst>
          </p:cNvPr>
          <p:cNvSpPr txBox="1"/>
          <p:nvPr/>
        </p:nvSpPr>
        <p:spPr>
          <a:xfrm>
            <a:off x="603250" y="1690688"/>
            <a:ext cx="111950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交流式产品推荐：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客户输入所需产品后，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Chatbot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会自动推荐相关产品</a:t>
            </a:r>
            <a:endParaRPr kumimoji="0" lang="en-GB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推荐配套产品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：支持根据客户所选产品推荐配套产品。例如，客户询问窗帘时，会自动推荐相同色系及样式的窗帘架。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推荐产品包含图片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：提供产品图片以供客户参考（之前的演示未包括）。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售后物流追踪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：对接各大物流平台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API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，实现售后物流的实时追踪。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售后安装指导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：通过将安装手册导入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Chatbot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，实现交互式安装指导。</a:t>
            </a:r>
          </a:p>
        </p:txBody>
      </p:sp>
    </p:spTree>
    <p:extLst>
      <p:ext uri="{BB962C8B-B14F-4D97-AF65-F5344CB8AC3E}">
        <p14:creationId xmlns:p14="http://schemas.microsoft.com/office/powerpoint/2010/main" val="15219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0562-E3D9-488C-5871-CDC206BDB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Montserrat Black" pitchFamily="2" charset="0"/>
              </a:rPr>
              <a:t>Chatbot</a:t>
            </a:r>
            <a:r>
              <a:rPr lang="zh-CN" altLang="en-US" dirty="0">
                <a:solidFill>
                  <a:schemeClr val="bg1"/>
                </a:solidFill>
                <a:latin typeface="Montserrat Black" pitchFamily="2" charset="0"/>
              </a:rPr>
              <a:t>售前机器人演示</a:t>
            </a:r>
            <a:endParaRPr lang="en-GB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5" name="Rectangle: Rounded Corners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FCBD1B3-C2EA-0C44-52D8-4E34E16DFEF2}"/>
              </a:ext>
            </a:extLst>
          </p:cNvPr>
          <p:cNvSpPr/>
          <p:nvPr/>
        </p:nvSpPr>
        <p:spPr>
          <a:xfrm>
            <a:off x="4622800" y="4044950"/>
            <a:ext cx="2432050" cy="1009650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ontserrat ExtraBold" pitchFamily="2" charset="0"/>
              </a:rPr>
              <a:t>Start</a:t>
            </a: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B1B9-3AE5-989C-280A-F3365E8F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17" y="5990291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B75A92-9485-5D47-F831-8AD76FF2F42A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9814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6EA48E-CDD6-C051-6B87-801CC106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475D60-8928-397B-5EAF-01C195CEE1F1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8914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6EA48E-CDD6-C051-6B87-801CC106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6F8B950-D350-F2C0-DC89-137A8C77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F3290E-C072-ABB4-3F6F-34BA606F554E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575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6EA48E-CDD6-C051-6B87-801CC106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6F8B950-D350-F2C0-DC89-137A8C77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24D3E84-7AB9-D637-D308-31D7F7A0A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4FEB2F-3038-CF29-06D9-4E695097276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2331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4FEB2F-3038-CF29-06D9-4E695097276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F6B7E1-A6C8-4FF3-4DFC-B6BB5B6E26C9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0633A4EE-2C07-16C1-F159-70C787FB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989630-3EC4-00D0-6AAA-95426A40E24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38940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4FEB2F-3038-CF29-06D9-4E695097276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" name="Rectangle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F6E369-493E-69A5-CE37-B8815D15BAB1}"/>
              </a:ext>
            </a:extLst>
          </p:cNvPr>
          <p:cNvSpPr/>
          <p:nvPr/>
        </p:nvSpPr>
        <p:spPr>
          <a:xfrm>
            <a:off x="7689850" y="5748965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8A461-1630-2638-304C-17E288C61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9" name="Rectangl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1023C1-F2E9-2120-66E0-4BCA647BB623}"/>
              </a:ext>
            </a:extLst>
          </p:cNvPr>
          <p:cNvSpPr/>
          <p:nvPr/>
        </p:nvSpPr>
        <p:spPr>
          <a:xfrm>
            <a:off x="7689850" y="5748965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8031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实现方式：检索增强生成（</a:t>
            </a:r>
            <a:r>
              <a:rPr lang="en-US" altLang="zh-CN"/>
              <a:t>RAG</a:t>
            </a:r>
            <a:r>
              <a:rPr lang="zh-CN" altLang="en-US"/>
              <a:t>）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986F-2C4B-48C2-4D8B-7533360BD0E6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dirty="0"/>
              <a:t>检索增强生成（</a:t>
            </a:r>
            <a:r>
              <a:rPr lang="en-US" altLang="zh-CN" dirty="0"/>
              <a:t>RAG</a:t>
            </a:r>
            <a:r>
              <a:rPr lang="zh-CN" altLang="en-US" dirty="0"/>
              <a:t>）是优化大型语言模型输出的过程，它在生成响应之前参考其训练数据源以外的权威知识库。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5A630-0820-5D23-5F7B-82A51041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823986"/>
            <a:ext cx="6095593" cy="30477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41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F6DD-DD7B-AA27-2FC8-6733DCA0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49" y="1632934"/>
            <a:ext cx="4171951" cy="1246100"/>
          </a:xfrm>
        </p:spPr>
        <p:txBody>
          <a:bodyPr/>
          <a:lstStyle/>
          <a:p>
            <a:r>
              <a:rPr lang="en-US" altLang="zh-CN" dirty="0"/>
              <a:t>Chatbot</a:t>
            </a:r>
            <a:r>
              <a:rPr lang="zh-CN" altLang="en-US" dirty="0"/>
              <a:t>实现流程图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33626A-625F-4C69-FA85-DB0E1E3DF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4" y="0"/>
            <a:ext cx="6867811" cy="6858000"/>
          </a:xfrm>
          <a:prstGeom prst="rect">
            <a:avLst/>
          </a:prstGeom>
        </p:spPr>
      </p:pic>
      <p:pic>
        <p:nvPicPr>
          <p:cNvPr id="6" name="Google Shape;1427;p42">
            <a:extLst>
              <a:ext uri="{FF2B5EF4-FFF2-40B4-BE49-F238E27FC236}">
                <a16:creationId xmlns:a16="http://schemas.microsoft.com/office/drawing/2014/main" id="{C2846FB4-383D-8ABC-9A8E-85A93AD100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8199249" y="2539083"/>
            <a:ext cx="2560000" cy="2456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432;p42">
            <a:extLst>
              <a:ext uri="{FF2B5EF4-FFF2-40B4-BE49-F238E27FC236}">
                <a16:creationId xmlns:a16="http://schemas.microsoft.com/office/drawing/2014/main" id="{501FCA85-1F6E-3527-2122-5834E87ECF72}"/>
              </a:ext>
            </a:extLst>
          </p:cNvPr>
          <p:cNvGrpSpPr/>
          <p:nvPr/>
        </p:nvGrpSpPr>
        <p:grpSpPr>
          <a:xfrm>
            <a:off x="10168418" y="1632934"/>
            <a:ext cx="102433" cy="102400"/>
            <a:chOff x="3104875" y="1099400"/>
            <a:chExt cx="76825" cy="76800"/>
          </a:xfrm>
        </p:grpSpPr>
        <p:sp>
          <p:nvSpPr>
            <p:cNvPr id="8" name="Google Shape;1433;p42">
              <a:extLst>
                <a:ext uri="{FF2B5EF4-FFF2-40B4-BE49-F238E27FC236}">
                  <a16:creationId xmlns:a16="http://schemas.microsoft.com/office/drawing/2014/main" id="{7F721C4F-857E-037B-2F7A-C7E442098CF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434;p42">
              <a:extLst>
                <a:ext uri="{FF2B5EF4-FFF2-40B4-BE49-F238E27FC236}">
                  <a16:creationId xmlns:a16="http://schemas.microsoft.com/office/drawing/2014/main" id="{C871BB07-3A60-7707-A4B5-D1BD873566B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Google Shape;1435;p42">
            <a:extLst>
              <a:ext uri="{FF2B5EF4-FFF2-40B4-BE49-F238E27FC236}">
                <a16:creationId xmlns:a16="http://schemas.microsoft.com/office/drawing/2014/main" id="{C5A115C6-42B0-7C5A-A31B-2806B4BBC5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9395689" y="5168110"/>
            <a:ext cx="1204887" cy="1138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36;p42">
            <a:extLst>
              <a:ext uri="{FF2B5EF4-FFF2-40B4-BE49-F238E27FC236}">
                <a16:creationId xmlns:a16="http://schemas.microsoft.com/office/drawing/2014/main" id="{1730649B-7180-B9F0-F3A5-686C7B8C3804}"/>
              </a:ext>
            </a:extLst>
          </p:cNvPr>
          <p:cNvGrpSpPr/>
          <p:nvPr/>
        </p:nvGrpSpPr>
        <p:grpSpPr>
          <a:xfrm>
            <a:off x="7779684" y="4502067"/>
            <a:ext cx="102433" cy="102400"/>
            <a:chOff x="3104875" y="1099400"/>
            <a:chExt cx="76825" cy="76800"/>
          </a:xfrm>
        </p:grpSpPr>
        <p:sp>
          <p:nvSpPr>
            <p:cNvPr id="12" name="Google Shape;1437;p42">
              <a:extLst>
                <a:ext uri="{FF2B5EF4-FFF2-40B4-BE49-F238E27FC236}">
                  <a16:creationId xmlns:a16="http://schemas.microsoft.com/office/drawing/2014/main" id="{CC07BF57-1563-9DCE-C4D4-0A206E7393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438;p42">
              <a:extLst>
                <a:ext uri="{FF2B5EF4-FFF2-40B4-BE49-F238E27FC236}">
                  <a16:creationId xmlns:a16="http://schemas.microsoft.com/office/drawing/2014/main" id="{08E1CF95-EC5C-B4A7-8103-B280DEAC00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65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54"/>
          <p:cNvSpPr txBox="1">
            <a:spLocks noGrp="1"/>
          </p:cNvSpPr>
          <p:nvPr>
            <p:ph type="title" idx="6"/>
          </p:nvPr>
        </p:nvSpPr>
        <p:spPr>
          <a:xfrm>
            <a:off x="763150" y="27687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zh-CN" altLang="en-US" dirty="0"/>
              <a:t>我们的</a:t>
            </a:r>
            <a:r>
              <a:rPr lang="zh-CN" altLang="en-US" dirty="0">
                <a:solidFill>
                  <a:schemeClr val="accent1"/>
                </a:solidFill>
              </a:rPr>
              <a:t>业务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620" name="Google Shape;3620;p54"/>
          <p:cNvSpPr/>
          <p:nvPr/>
        </p:nvSpPr>
        <p:spPr>
          <a:xfrm flipH="1">
            <a:off x="11782186" y="1815496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1" name="Google Shape;3621;p54"/>
          <p:cNvSpPr/>
          <p:nvPr/>
        </p:nvSpPr>
        <p:spPr>
          <a:xfrm flipH="1">
            <a:off x="11782176" y="5140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2" name="Google Shape;3622;p54"/>
          <p:cNvSpPr/>
          <p:nvPr/>
        </p:nvSpPr>
        <p:spPr>
          <a:xfrm flipH="1">
            <a:off x="10745720" y="171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3" name="Google Shape;3623;p54"/>
          <p:cNvSpPr/>
          <p:nvPr/>
        </p:nvSpPr>
        <p:spPr>
          <a:xfrm flipH="1">
            <a:off x="10089102" y="1225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4" name="Google Shape;3624;p54"/>
          <p:cNvSpPr/>
          <p:nvPr/>
        </p:nvSpPr>
        <p:spPr>
          <a:xfrm flipH="1">
            <a:off x="3986662" y="64307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6" name="Google Shape;3626;p54"/>
          <p:cNvSpPr/>
          <p:nvPr/>
        </p:nvSpPr>
        <p:spPr>
          <a:xfrm flipH="1">
            <a:off x="274029" y="22508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7" name="Google Shape;3627;p54"/>
          <p:cNvSpPr/>
          <p:nvPr/>
        </p:nvSpPr>
        <p:spPr>
          <a:xfrm flipH="1">
            <a:off x="2771668" y="272783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8" name="Google Shape;3628;p54"/>
          <p:cNvSpPr/>
          <p:nvPr/>
        </p:nvSpPr>
        <p:spPr>
          <a:xfrm flipH="1">
            <a:off x="7981120" y="60089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9" name="Google Shape;3629;p54"/>
          <p:cNvSpPr/>
          <p:nvPr/>
        </p:nvSpPr>
        <p:spPr>
          <a:xfrm flipH="1">
            <a:off x="562976" y="59327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6FD0CA-812F-81FD-922D-6093A049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5" y="1086236"/>
            <a:ext cx="9927395" cy="3831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81339C-E4A1-39BC-E9AA-49ED2947C1FD}"/>
              </a:ext>
            </a:extLst>
          </p:cNvPr>
          <p:cNvSpPr txBox="1"/>
          <p:nvPr/>
        </p:nvSpPr>
        <p:spPr>
          <a:xfrm>
            <a:off x="1511838" y="5033100"/>
            <a:ext cx="7979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我们专注于为中小企业提供底层网络架构中的</a:t>
            </a:r>
            <a:r>
              <a:rPr lang="en-US" altLang="zh-CN" dirty="0"/>
              <a:t>BGP</a:t>
            </a:r>
            <a:r>
              <a:rPr lang="zh-CN" altLang="en-US" dirty="0"/>
              <a:t>解决方案，支持公司自有的数据中心路由器和</a:t>
            </a:r>
            <a:r>
              <a:rPr lang="en-US" altLang="zh-CN" dirty="0"/>
              <a:t>IP</a:t>
            </a:r>
            <a:r>
              <a:rPr lang="zh-CN" altLang="en-US" dirty="0"/>
              <a:t>传输（</a:t>
            </a:r>
            <a:r>
              <a:rPr lang="en-US" altLang="zh-CN" dirty="0"/>
              <a:t>IP Transit</a:t>
            </a:r>
            <a:r>
              <a:rPr lang="zh-CN" altLang="en-US" dirty="0"/>
              <a:t>）供应商。目前，公司已成为</a:t>
            </a:r>
            <a:r>
              <a:rPr lang="en-US" altLang="zh-CN" dirty="0"/>
              <a:t>MANRS</a:t>
            </a:r>
            <a:r>
              <a:rPr lang="zh-CN" altLang="en-US" dirty="0"/>
              <a:t>和</a:t>
            </a:r>
            <a:r>
              <a:rPr lang="en-US" altLang="zh-CN" dirty="0"/>
              <a:t>RIPE</a:t>
            </a:r>
            <a:r>
              <a:rPr lang="zh-CN" altLang="en-US" dirty="0"/>
              <a:t>的正式成员。</a:t>
            </a:r>
            <a:endParaRPr lang="en-GB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5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CN" altLang="en-US"/>
              <a:t>方案定制方式</a:t>
            </a:r>
            <a:r>
              <a:rPr lang="zh-CN" altLang="en-US">
                <a:solidFill>
                  <a:schemeClr val="accent1"/>
                </a:solidFill>
              </a:rPr>
              <a:t>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972" name="Google Shape;2972;p45"/>
          <p:cNvSpPr/>
          <p:nvPr/>
        </p:nvSpPr>
        <p:spPr>
          <a:xfrm rot="10800000">
            <a:off x="1120343" y="12908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2974" name="TextBox 17">
            <a:extLst>
              <a:ext uri="{FF2B5EF4-FFF2-40B4-BE49-F238E27FC236}">
                <a16:creationId xmlns:a16="http://schemas.microsoft.com/office/drawing/2014/main" id="{2C6598BD-5558-0BEB-FE2A-7E5E6B04D5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358845"/>
              </p:ext>
            </p:extLst>
          </p:nvPr>
        </p:nvGraphicFramePr>
        <p:xfrm>
          <a:off x="1333500" y="1771650"/>
          <a:ext cx="10013950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80;p63">
            <a:extLst>
              <a:ext uri="{FF2B5EF4-FFF2-40B4-BE49-F238E27FC236}">
                <a16:creationId xmlns:a16="http://schemas.microsoft.com/office/drawing/2014/main" id="{E6EE4550-6A09-B2BE-466E-F248B0A43469}"/>
              </a:ext>
            </a:extLst>
          </p:cNvPr>
          <p:cNvSpPr/>
          <p:nvPr/>
        </p:nvSpPr>
        <p:spPr>
          <a:xfrm rot="5400000">
            <a:off x="5534049" y="39282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81;p63">
            <a:extLst>
              <a:ext uri="{FF2B5EF4-FFF2-40B4-BE49-F238E27FC236}">
                <a16:creationId xmlns:a16="http://schemas.microsoft.com/office/drawing/2014/main" id="{7EE00359-7919-D286-22A3-61E489B3A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7938" y="16958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6" name="Google Shape;2282;p63">
            <a:extLst>
              <a:ext uri="{FF2B5EF4-FFF2-40B4-BE49-F238E27FC236}">
                <a16:creationId xmlns:a16="http://schemas.microsoft.com/office/drawing/2014/main" id="{91B81659-28D9-30E3-9340-D90FFAEBC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7900" y="27545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brandon@huicast.com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+86 191 5797 5247</a:t>
            </a:r>
          </a:p>
        </p:txBody>
      </p:sp>
      <p:grpSp>
        <p:nvGrpSpPr>
          <p:cNvPr id="48" name="Google Shape;2284;p63">
            <a:extLst>
              <a:ext uri="{FF2B5EF4-FFF2-40B4-BE49-F238E27FC236}">
                <a16:creationId xmlns:a16="http://schemas.microsoft.com/office/drawing/2014/main" id="{2B42CDC6-4972-F060-85FC-9891CAF39672}"/>
              </a:ext>
            </a:extLst>
          </p:cNvPr>
          <p:cNvGrpSpPr/>
          <p:nvPr/>
        </p:nvGrpSpPr>
        <p:grpSpPr>
          <a:xfrm>
            <a:off x="5668878" y="4022363"/>
            <a:ext cx="346056" cy="345674"/>
            <a:chOff x="3303268" y="3817349"/>
            <a:chExt cx="346056" cy="345674"/>
          </a:xfrm>
        </p:grpSpPr>
        <p:sp>
          <p:nvSpPr>
            <p:cNvPr id="49" name="Google Shape;2285;p63">
              <a:extLst>
                <a:ext uri="{FF2B5EF4-FFF2-40B4-BE49-F238E27FC236}">
                  <a16:creationId xmlns:a16="http://schemas.microsoft.com/office/drawing/2014/main" id="{C18D959A-5408-3A7E-522A-88F79B941BFB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86;p63">
              <a:extLst>
                <a:ext uri="{FF2B5EF4-FFF2-40B4-BE49-F238E27FC236}">
                  <a16:creationId xmlns:a16="http://schemas.microsoft.com/office/drawing/2014/main" id="{C6EA19CA-9406-ED35-990F-C18E5128AD1B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87;p63">
              <a:extLst>
                <a:ext uri="{FF2B5EF4-FFF2-40B4-BE49-F238E27FC236}">
                  <a16:creationId xmlns:a16="http://schemas.microsoft.com/office/drawing/2014/main" id="{3AE4246A-BCD3-D390-79D7-8867D9D46985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88;p63">
              <a:extLst>
                <a:ext uri="{FF2B5EF4-FFF2-40B4-BE49-F238E27FC236}">
                  <a16:creationId xmlns:a16="http://schemas.microsoft.com/office/drawing/2014/main" id="{58FFEA35-AFB3-3229-D348-FF960371CCF4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289;p63">
            <a:extLst>
              <a:ext uri="{FF2B5EF4-FFF2-40B4-BE49-F238E27FC236}">
                <a16:creationId xmlns:a16="http://schemas.microsoft.com/office/drawing/2014/main" id="{8E49C57F-F6E6-1356-5D5B-D01DB55CEC72}"/>
              </a:ext>
            </a:extLst>
          </p:cNvPr>
          <p:cNvSpPr/>
          <p:nvPr/>
        </p:nvSpPr>
        <p:spPr>
          <a:xfrm rot="5400000">
            <a:off x="4906612" y="39282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290;p63">
            <a:extLst>
              <a:ext uri="{FF2B5EF4-FFF2-40B4-BE49-F238E27FC236}">
                <a16:creationId xmlns:a16="http://schemas.microsoft.com/office/drawing/2014/main" id="{EFC3F462-933E-5BA9-2ACD-299BBE434810}"/>
              </a:ext>
            </a:extLst>
          </p:cNvPr>
          <p:cNvSpPr/>
          <p:nvPr/>
        </p:nvSpPr>
        <p:spPr>
          <a:xfrm>
            <a:off x="5041720" y="402217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291;p63">
            <a:extLst>
              <a:ext uri="{FF2B5EF4-FFF2-40B4-BE49-F238E27FC236}">
                <a16:creationId xmlns:a16="http://schemas.microsoft.com/office/drawing/2014/main" id="{8D6B54A7-6AE2-2489-5CA8-42D6EB339D84}"/>
              </a:ext>
            </a:extLst>
          </p:cNvPr>
          <p:cNvSpPr/>
          <p:nvPr/>
        </p:nvSpPr>
        <p:spPr>
          <a:xfrm rot="5400000">
            <a:off x="6161487" y="39282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2292;p63">
            <a:extLst>
              <a:ext uri="{FF2B5EF4-FFF2-40B4-BE49-F238E27FC236}">
                <a16:creationId xmlns:a16="http://schemas.microsoft.com/office/drawing/2014/main" id="{1B48DA53-024E-52BC-6632-16E9AD750AEB}"/>
              </a:ext>
            </a:extLst>
          </p:cNvPr>
          <p:cNvGrpSpPr/>
          <p:nvPr/>
        </p:nvGrpSpPr>
        <p:grpSpPr>
          <a:xfrm>
            <a:off x="6296419" y="4022363"/>
            <a:ext cx="346056" cy="345674"/>
            <a:chOff x="3752358" y="3817349"/>
            <a:chExt cx="346056" cy="345674"/>
          </a:xfrm>
        </p:grpSpPr>
        <p:sp>
          <p:nvSpPr>
            <p:cNvPr id="57" name="Google Shape;2293;p63">
              <a:extLst>
                <a:ext uri="{FF2B5EF4-FFF2-40B4-BE49-F238E27FC236}">
                  <a16:creationId xmlns:a16="http://schemas.microsoft.com/office/drawing/2014/main" id="{488E5FCC-60BC-1E8F-15DA-EEE45C39C791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94;p63">
              <a:extLst>
                <a:ext uri="{FF2B5EF4-FFF2-40B4-BE49-F238E27FC236}">
                  <a16:creationId xmlns:a16="http://schemas.microsoft.com/office/drawing/2014/main" id="{1D854222-63B9-9EB7-A0D2-CB4361FE728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95;p63">
              <a:extLst>
                <a:ext uri="{FF2B5EF4-FFF2-40B4-BE49-F238E27FC236}">
                  <a16:creationId xmlns:a16="http://schemas.microsoft.com/office/drawing/2014/main" id="{7C695D54-A67B-E71C-CA8B-279DC3CC634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96;p63">
              <a:extLst>
                <a:ext uri="{FF2B5EF4-FFF2-40B4-BE49-F238E27FC236}">
                  <a16:creationId xmlns:a16="http://schemas.microsoft.com/office/drawing/2014/main" id="{D27A9E29-B8D8-0601-17CA-54A313343A3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Google Shape;2297;p63">
            <a:extLst>
              <a:ext uri="{FF2B5EF4-FFF2-40B4-BE49-F238E27FC236}">
                <a16:creationId xmlns:a16="http://schemas.microsoft.com/office/drawing/2014/main" id="{BDB47672-1217-FF1C-F7C9-647077234F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365414" y="3003615"/>
            <a:ext cx="2380385" cy="23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298;p63">
            <a:extLst>
              <a:ext uri="{FF2B5EF4-FFF2-40B4-BE49-F238E27FC236}">
                <a16:creationId xmlns:a16="http://schemas.microsoft.com/office/drawing/2014/main" id="{40E41FE8-6474-BE1A-C12F-FF63EB7553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167897" y="414600"/>
            <a:ext cx="2173372" cy="119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299;p63">
            <a:extLst>
              <a:ext uri="{FF2B5EF4-FFF2-40B4-BE49-F238E27FC236}">
                <a16:creationId xmlns:a16="http://schemas.microsoft.com/office/drawing/2014/main" id="{9DDA1FB1-B9E6-1222-2E36-5C13D8D340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9321800" y="3887250"/>
            <a:ext cx="2438449" cy="24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300;p63">
            <a:extLst>
              <a:ext uri="{FF2B5EF4-FFF2-40B4-BE49-F238E27FC236}">
                <a16:creationId xmlns:a16="http://schemas.microsoft.com/office/drawing/2014/main" id="{B5C8611E-B930-9D45-D485-19C25DBB43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8438171" y="3917100"/>
            <a:ext cx="2041868" cy="142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301;p63">
            <a:extLst>
              <a:ext uri="{FF2B5EF4-FFF2-40B4-BE49-F238E27FC236}">
                <a16:creationId xmlns:a16="http://schemas.microsoft.com/office/drawing/2014/main" id="{12C77E24-EA68-6792-E849-F182B63007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900494" y="3149969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2" name="Google Shape;2302;p63">
            <a:extLst>
              <a:ext uri="{FF2B5EF4-FFF2-40B4-BE49-F238E27FC236}">
                <a16:creationId xmlns:a16="http://schemas.microsoft.com/office/drawing/2014/main" id="{1A6103C1-AE87-9067-0F4F-C4D49791949C}"/>
              </a:ext>
            </a:extLst>
          </p:cNvPr>
          <p:cNvGrpSpPr/>
          <p:nvPr/>
        </p:nvGrpSpPr>
        <p:grpSpPr>
          <a:xfrm>
            <a:off x="8161975" y="1528850"/>
            <a:ext cx="76825" cy="76800"/>
            <a:chOff x="3104875" y="1099400"/>
            <a:chExt cx="76825" cy="76800"/>
          </a:xfrm>
        </p:grpSpPr>
        <p:sp>
          <p:nvSpPr>
            <p:cNvPr id="2243" name="Google Shape;2303;p63">
              <a:extLst>
                <a:ext uri="{FF2B5EF4-FFF2-40B4-BE49-F238E27FC236}">
                  <a16:creationId xmlns:a16="http://schemas.microsoft.com/office/drawing/2014/main" id="{9DE2539D-FE12-166D-FD88-2BA2A87404C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304;p63">
              <a:extLst>
                <a:ext uri="{FF2B5EF4-FFF2-40B4-BE49-F238E27FC236}">
                  <a16:creationId xmlns:a16="http://schemas.microsoft.com/office/drawing/2014/main" id="{1E67219A-3FCC-2504-3D8C-6F140DA3D0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305;p63">
            <a:extLst>
              <a:ext uri="{FF2B5EF4-FFF2-40B4-BE49-F238E27FC236}">
                <a16:creationId xmlns:a16="http://schemas.microsoft.com/office/drawing/2014/main" id="{C4C1C5E8-08C2-6316-5E73-3E4C9391F65B}"/>
              </a:ext>
            </a:extLst>
          </p:cNvPr>
          <p:cNvGrpSpPr/>
          <p:nvPr/>
        </p:nvGrpSpPr>
        <p:grpSpPr>
          <a:xfrm rot="1891135">
            <a:off x="2669937" y="5014268"/>
            <a:ext cx="76828" cy="76803"/>
            <a:chOff x="3104875" y="1099400"/>
            <a:chExt cx="76825" cy="76800"/>
          </a:xfrm>
        </p:grpSpPr>
        <p:sp>
          <p:nvSpPr>
            <p:cNvPr id="2246" name="Google Shape;2306;p63">
              <a:extLst>
                <a:ext uri="{FF2B5EF4-FFF2-40B4-BE49-F238E27FC236}">
                  <a16:creationId xmlns:a16="http://schemas.microsoft.com/office/drawing/2014/main" id="{A63662CC-B2A8-EDE1-96BA-16D8969A86A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307;p63">
              <a:extLst>
                <a:ext uri="{FF2B5EF4-FFF2-40B4-BE49-F238E27FC236}">
                  <a16:creationId xmlns:a16="http://schemas.microsoft.com/office/drawing/2014/main" id="{F1197869-86BB-2DE4-26C4-F45834318F8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308;p63">
            <a:extLst>
              <a:ext uri="{FF2B5EF4-FFF2-40B4-BE49-F238E27FC236}">
                <a16:creationId xmlns:a16="http://schemas.microsoft.com/office/drawing/2014/main" id="{F11B8AC5-4995-060E-A109-C1BCEFF10B13}"/>
              </a:ext>
            </a:extLst>
          </p:cNvPr>
          <p:cNvGrpSpPr/>
          <p:nvPr/>
        </p:nvGrpSpPr>
        <p:grpSpPr>
          <a:xfrm>
            <a:off x="3411475" y="2839913"/>
            <a:ext cx="76825" cy="76800"/>
            <a:chOff x="3104875" y="1099400"/>
            <a:chExt cx="76825" cy="76800"/>
          </a:xfrm>
        </p:grpSpPr>
        <p:sp>
          <p:nvSpPr>
            <p:cNvPr id="2249" name="Google Shape;2309;p63">
              <a:extLst>
                <a:ext uri="{FF2B5EF4-FFF2-40B4-BE49-F238E27FC236}">
                  <a16:creationId xmlns:a16="http://schemas.microsoft.com/office/drawing/2014/main" id="{495125E1-ABDF-A3A4-198F-2FE386D3908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310;p63">
              <a:extLst>
                <a:ext uri="{FF2B5EF4-FFF2-40B4-BE49-F238E27FC236}">
                  <a16:creationId xmlns:a16="http://schemas.microsoft.com/office/drawing/2014/main" id="{F402CE54-F211-E3D3-4F2C-A7912FC67D2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40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2581" name="Google Shape;258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Google Shape;2620;p40"/>
          <p:cNvGrpSpPr/>
          <p:nvPr/>
        </p:nvGrpSpPr>
        <p:grpSpPr>
          <a:xfrm rot="10800000">
            <a:off x="9797041" y="4705556"/>
            <a:ext cx="2678648" cy="2152453"/>
            <a:chOff x="476652" y="408539"/>
            <a:chExt cx="1616500" cy="1298954"/>
          </a:xfrm>
        </p:grpSpPr>
        <p:sp>
          <p:nvSpPr>
            <p:cNvPr id="2621" name="Google Shape;262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60" name="Google Shape;2660;p40"/>
          <p:cNvSpPr/>
          <p:nvPr/>
        </p:nvSpPr>
        <p:spPr>
          <a:xfrm flipH="1">
            <a:off x="10050168" y="1225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1" name="Google Shape;2661;p40"/>
          <p:cNvSpPr/>
          <p:nvPr/>
        </p:nvSpPr>
        <p:spPr>
          <a:xfrm flipH="1">
            <a:off x="2682676" y="4944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2" name="Google Shape;2662;p40"/>
          <p:cNvSpPr/>
          <p:nvPr/>
        </p:nvSpPr>
        <p:spPr>
          <a:xfrm flipH="1">
            <a:off x="1540235" y="42448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3" name="Google Shape;2663;p40"/>
          <p:cNvSpPr/>
          <p:nvPr/>
        </p:nvSpPr>
        <p:spPr>
          <a:xfrm flipH="1">
            <a:off x="9380220" y="41936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5CC6-87F2-73C3-A6AC-BCE07C2FE80C}"/>
              </a:ext>
            </a:extLst>
          </p:cNvPr>
          <p:cNvSpPr txBox="1"/>
          <p:nvPr/>
        </p:nvSpPr>
        <p:spPr>
          <a:xfrm>
            <a:off x="597438" y="3966890"/>
            <a:ext cx="7979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MANRS</a:t>
            </a:r>
            <a:r>
              <a:rPr lang="zh-CN" altLang="en-GB" dirty="0"/>
              <a:t>（</a:t>
            </a:r>
            <a:r>
              <a:rPr lang="en-GB" altLang="zh-CN" dirty="0"/>
              <a:t>Mutually Agreed Norms for Routing Security</a:t>
            </a:r>
            <a:r>
              <a:rPr lang="zh-CN" altLang="en-GB" dirty="0"/>
              <a:t>）</a:t>
            </a:r>
            <a:r>
              <a:rPr lang="zh-CN" altLang="en-US" dirty="0"/>
              <a:t>是一项全球性的倡议，旨在通过实施一系列最佳实践来提高互联网的路由安全性。</a:t>
            </a:r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MANRS</a:t>
            </a:r>
            <a:r>
              <a:rPr lang="zh-CN" altLang="en-US" dirty="0"/>
              <a:t>的成员包括一些全球知名的技术公司和互联网服务提供商，其中不乏行业巨头，如华为和亚马逊。</a:t>
            </a:r>
            <a:endParaRPr lang="en-GB" altLang="zh-CN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8E192A4B-BC97-A319-A50F-8A8EE3DC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08" y="1241765"/>
            <a:ext cx="7656088" cy="1891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Google Shape;2398;p35">
            <a:extLst>
              <a:ext uri="{FF2B5EF4-FFF2-40B4-BE49-F238E27FC236}">
                <a16:creationId xmlns:a16="http://schemas.microsoft.com/office/drawing/2014/main" id="{2FD1A7A4-0285-6533-D68A-146266A30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8206" y="219026"/>
            <a:ext cx="4166400" cy="7493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MANRS</a:t>
            </a:r>
            <a:r>
              <a:rPr lang="zh-CN" altLang="en-US" dirty="0"/>
              <a:t>和</a:t>
            </a:r>
            <a:r>
              <a:rPr lang="en-US" altLang="zh-CN" dirty="0"/>
              <a:t>RIPE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40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2581" name="Google Shape;258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Google Shape;2620;p40"/>
          <p:cNvGrpSpPr/>
          <p:nvPr/>
        </p:nvGrpSpPr>
        <p:grpSpPr>
          <a:xfrm rot="10800000">
            <a:off x="9797041" y="4705556"/>
            <a:ext cx="2678648" cy="2152453"/>
            <a:chOff x="476652" y="408539"/>
            <a:chExt cx="1616500" cy="1298954"/>
          </a:xfrm>
        </p:grpSpPr>
        <p:sp>
          <p:nvSpPr>
            <p:cNvPr id="2621" name="Google Shape;262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60" name="Google Shape;2660;p40"/>
          <p:cNvSpPr/>
          <p:nvPr/>
        </p:nvSpPr>
        <p:spPr>
          <a:xfrm flipH="1">
            <a:off x="10050168" y="1225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1" name="Google Shape;2661;p40"/>
          <p:cNvSpPr/>
          <p:nvPr/>
        </p:nvSpPr>
        <p:spPr>
          <a:xfrm flipH="1">
            <a:off x="2682676" y="4944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2" name="Google Shape;2662;p40"/>
          <p:cNvSpPr/>
          <p:nvPr/>
        </p:nvSpPr>
        <p:spPr>
          <a:xfrm flipH="1">
            <a:off x="1540235" y="42448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3" name="Google Shape;2663;p40"/>
          <p:cNvSpPr/>
          <p:nvPr/>
        </p:nvSpPr>
        <p:spPr>
          <a:xfrm flipH="1">
            <a:off x="9380220" y="41936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5CC6-87F2-73C3-A6AC-BCE07C2FE80C}"/>
              </a:ext>
            </a:extLst>
          </p:cNvPr>
          <p:cNvSpPr txBox="1"/>
          <p:nvPr/>
        </p:nvSpPr>
        <p:spPr>
          <a:xfrm>
            <a:off x="597438" y="3966890"/>
            <a:ext cx="7979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RIPE</a:t>
            </a:r>
            <a:r>
              <a:rPr lang="zh-CN" altLang="en-GB" dirty="0"/>
              <a:t>（</a:t>
            </a:r>
            <a:r>
              <a:rPr lang="en-GB" altLang="zh-CN" dirty="0" err="1"/>
              <a:t>Réseaux</a:t>
            </a:r>
            <a:r>
              <a:rPr lang="en-GB" altLang="zh-CN" dirty="0"/>
              <a:t> IP </a:t>
            </a:r>
            <a:r>
              <a:rPr lang="en-GB" altLang="zh-CN" dirty="0" err="1"/>
              <a:t>Européens</a:t>
            </a:r>
            <a:r>
              <a:rPr lang="zh-CN" altLang="en-GB" dirty="0"/>
              <a:t>）</a:t>
            </a:r>
            <a:r>
              <a:rPr lang="zh-CN" altLang="en-US" dirty="0"/>
              <a:t>是一个开放的网络运营商、供应商和研究人员的社区，致力于确保互联网的持续发展和操作。</a:t>
            </a:r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RIPE</a:t>
            </a:r>
            <a:r>
              <a:rPr lang="zh-CN" altLang="en-US" dirty="0"/>
              <a:t>成员包括网络运营商、服务提供商、企业和学术机构等。作为</a:t>
            </a:r>
            <a:r>
              <a:rPr lang="en-US" altLang="zh-CN" dirty="0"/>
              <a:t>RIPE</a:t>
            </a:r>
            <a:r>
              <a:rPr lang="zh-CN" altLang="en-US" dirty="0"/>
              <a:t>的成员，我司能够参与政策制定，并获得最新的网络技术和资源分配信息。</a:t>
            </a:r>
            <a:endParaRPr lang="en-GB" altLang="zh-CN" dirty="0"/>
          </a:p>
        </p:txBody>
      </p:sp>
      <p:sp>
        <p:nvSpPr>
          <p:cNvPr id="4" name="Google Shape;2398;p35">
            <a:extLst>
              <a:ext uri="{FF2B5EF4-FFF2-40B4-BE49-F238E27FC236}">
                <a16:creationId xmlns:a16="http://schemas.microsoft.com/office/drawing/2014/main" id="{2FD1A7A4-0285-6533-D68A-146266A30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8206" y="219026"/>
            <a:ext cx="4166400" cy="7493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MANRS</a:t>
            </a:r>
            <a:r>
              <a:rPr lang="zh-CN" altLang="en-US" dirty="0"/>
              <a:t>和</a:t>
            </a:r>
            <a:r>
              <a:rPr lang="en-US" altLang="zh-CN" dirty="0"/>
              <a:t>RIPE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052" name="Picture 4" descr="RIPE NCC Member Logo PNG">
            <a:extLst>
              <a:ext uri="{FF2B5EF4-FFF2-40B4-BE49-F238E27FC236}">
                <a16:creationId xmlns:a16="http://schemas.microsoft.com/office/drawing/2014/main" id="{14CE60C5-AB78-706F-8530-C65687BE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27" y="1206550"/>
            <a:ext cx="7591425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335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821002" y="512100"/>
            <a:ext cx="2228103" cy="21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55"/>
          <p:cNvSpPr txBox="1">
            <a:spLocks noGrp="1"/>
          </p:cNvSpPr>
          <p:nvPr>
            <p:ph type="title"/>
          </p:nvPr>
        </p:nvSpPr>
        <p:spPr>
          <a:xfrm>
            <a:off x="810514" y="1772034"/>
            <a:ext cx="6104686" cy="122289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CN" altLang="en-US" dirty="0"/>
              <a:t>我们的</a:t>
            </a:r>
            <a:r>
              <a:rPr lang="en-US" altLang="zh-CN" dirty="0"/>
              <a:t>AI</a:t>
            </a:r>
            <a:r>
              <a:rPr lang="zh-CN" altLang="en-US" dirty="0"/>
              <a:t>方向合作伙伴：</a:t>
            </a:r>
            <a:r>
              <a:rPr lang="en-US" altLang="zh-CN" dirty="0"/>
              <a:t>Command AI Limited</a:t>
            </a:r>
            <a:endParaRPr dirty="0"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3344568" y="5298767"/>
            <a:ext cx="102433" cy="1024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23" name="Google Shape;1923;p55"/>
          <p:cNvGrpSpPr/>
          <p:nvPr/>
        </p:nvGrpSpPr>
        <p:grpSpPr>
          <a:xfrm>
            <a:off x="5174168" y="1219400"/>
            <a:ext cx="102433" cy="102400"/>
            <a:chOff x="3104875" y="1099400"/>
            <a:chExt cx="76825" cy="76800"/>
          </a:xfrm>
        </p:grpSpPr>
        <p:sp>
          <p:nvSpPr>
            <p:cNvPr id="1924" name="Google Shape;192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26" name="Google Shape;1926;p55"/>
          <p:cNvGrpSpPr/>
          <p:nvPr/>
        </p:nvGrpSpPr>
        <p:grpSpPr>
          <a:xfrm>
            <a:off x="7329068" y="3989900"/>
            <a:ext cx="102433" cy="102400"/>
            <a:chOff x="3104875" y="1099400"/>
            <a:chExt cx="76825" cy="76800"/>
          </a:xfrm>
        </p:grpSpPr>
        <p:sp>
          <p:nvSpPr>
            <p:cNvPr id="1927" name="Google Shape;192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8445382" y="3060001"/>
            <a:ext cx="2476500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575683" y="3819658"/>
            <a:ext cx="2047429" cy="18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9796809" y="2305829"/>
            <a:ext cx="1487255" cy="14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7136886" y="1653442"/>
            <a:ext cx="2521877" cy="163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611B9FF-29B3-2005-8738-79B6E537B3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" y="3121809"/>
            <a:ext cx="6544588" cy="1838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4DC169-30A9-8917-479B-11CBFFC73BF4}"/>
              </a:ext>
            </a:extLst>
          </p:cNvPr>
          <p:cNvSpPr txBox="1"/>
          <p:nvPr/>
        </p:nvSpPr>
        <p:spPr>
          <a:xfrm>
            <a:off x="101600" y="6349484"/>
            <a:ext cx="627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http://commandai.tech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关于我们的合作伙伴</a:t>
            </a:r>
            <a:endParaRPr dirty="0"/>
          </a:p>
        </p:txBody>
      </p:sp>
      <p:grpSp>
        <p:nvGrpSpPr>
          <p:cNvPr id="2169" name="Google Shape;2169;p60"/>
          <p:cNvGrpSpPr/>
          <p:nvPr/>
        </p:nvGrpSpPr>
        <p:grpSpPr>
          <a:xfrm>
            <a:off x="1646768" y="1455433"/>
            <a:ext cx="102433" cy="102400"/>
            <a:chOff x="3104875" y="1099400"/>
            <a:chExt cx="76825" cy="76800"/>
          </a:xfrm>
        </p:grpSpPr>
        <p:sp>
          <p:nvSpPr>
            <p:cNvPr id="2170" name="Google Shape;217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178" name="Google Shape;2178;p6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251007" y="3890261"/>
            <a:ext cx="1204884" cy="113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6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9108816" y="273058"/>
            <a:ext cx="2047429" cy="18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EF0A57-03A4-B1B1-BDA6-477AC31853FC}"/>
              </a:ext>
            </a:extLst>
          </p:cNvPr>
          <p:cNvSpPr txBox="1"/>
          <p:nvPr/>
        </p:nvSpPr>
        <p:spPr>
          <a:xfrm>
            <a:off x="1515412" y="1879242"/>
            <a:ext cx="80667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Command AI是一家总部位于香港的人工智能公司。成立于2024年，我们为企业（B2B）和个人消费者（B2C）提供先进的AI解决方案和服务。公司由香港科技园（HKSTP）和香港理工大学（PolyU）资助。</a:t>
            </a:r>
          </a:p>
          <a:p>
            <a:endParaRPr lang="en-GB" sz="2000" dirty="0"/>
          </a:p>
          <a:p>
            <a:r>
              <a:rPr lang="en-GB" sz="2000" dirty="0"/>
              <a:t>Command AI 的多元化团队由来自香港理工大学、香港中文大学、香港城市大学和牛津大学等知名机构的顶尖人才组成。团队成员拥有计算机科学、数学等领域的背景，走在AI研究和开发的前沿。</a:t>
            </a:r>
          </a:p>
          <a:p>
            <a:endParaRPr lang="en-GB" sz="2000" dirty="0"/>
          </a:p>
          <a:p>
            <a:r>
              <a:rPr lang="en-GB" sz="2000" dirty="0"/>
              <a:t>Command AI结合尖端技术和深厚的行业专业知识，为各行各业的客户提供创新且有影响力的AI解决方案。从智能自动化到预测分析，我们的能力帮助组织发掘新机遇并推动可持续增长。对于个人用户，我们的AI产品和服务提高生产力，提供个性化体验，并解锁新可能性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销售（</a:t>
            </a:r>
            <a:r>
              <a:rPr lang="en-GB" altLang="zh-CN" dirty="0"/>
              <a:t>Marketing</a:t>
            </a:r>
            <a:r>
              <a:rPr lang="zh-CN" altLang="en-US" dirty="0"/>
              <a:t>）辅助</a:t>
            </a:r>
            <a:r>
              <a:rPr lang="en-US" altLang="zh-CN" dirty="0"/>
              <a:t>AI</a:t>
            </a:r>
            <a:endParaRPr dirty="0"/>
          </a:p>
        </p:txBody>
      </p: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984F14-189A-8616-73F3-EEE7503DFAE7}"/>
              </a:ext>
            </a:extLst>
          </p:cNvPr>
          <p:cNvSpPr txBox="1"/>
          <p:nvPr/>
        </p:nvSpPr>
        <p:spPr>
          <a:xfrm>
            <a:off x="1041400" y="1665032"/>
            <a:ext cx="858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对于主动邮件推销（例如</a:t>
            </a:r>
            <a:r>
              <a:rPr lang="en-GB" altLang="zh-CN" sz="2000" dirty="0"/>
              <a:t>Email marketing</a:t>
            </a:r>
            <a:r>
              <a:rPr lang="zh-CN" altLang="en-US" sz="2000" dirty="0"/>
              <a:t>）。通常一个销售人员一天要发送几十份邮件，而通过大模型可以减少工作量以及筛选出真正有意向的客户</a:t>
            </a:r>
            <a:r>
              <a:rPr lang="zh-CN" altLang="en-US" dirty="0"/>
              <a:t>。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1D162B-EC97-8611-CA08-28457976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730386"/>
            <a:ext cx="1043414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自动化判断和信息收集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：通过访问对方公司网站及政府公开信息，基于大模型的机器人判断对方公司是否为潜在客户。如果确认是潜在客户，机器人会自动收集网站上的联系方式（例如邮箱等）。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自动跟进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：例如客户长时间没有回复，基于大模型的机器人会自动发送询问，了解客户的最新情况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筛选意向客户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：通过大模型分析客户是否对产品有意向（例如使用大模型筛选出客户存在砍价、询问交付细节等行为来判断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），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将有意向的客户筛选出并提高其优先级，或者转为人工对接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0562-E3D9-488C-5871-CDC206BDB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Montserrat Black" pitchFamily="2" charset="0"/>
              </a:rPr>
              <a:t>B2B</a:t>
            </a:r>
            <a:r>
              <a:rPr lang="zh-CN" altLang="en-US" dirty="0">
                <a:solidFill>
                  <a:schemeClr val="bg1"/>
                </a:solidFill>
                <a:latin typeface="Montserrat Black" pitchFamily="2" charset="0"/>
              </a:rPr>
              <a:t>销售辅助</a:t>
            </a:r>
            <a:r>
              <a:rPr lang="en-US" altLang="zh-CN" dirty="0">
                <a:solidFill>
                  <a:schemeClr val="bg1"/>
                </a:solidFill>
                <a:latin typeface="Montserrat Black" pitchFamily="2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Montserrat Black" pitchFamily="2" charset="0"/>
              </a:rPr>
              <a:t>演示</a:t>
            </a:r>
            <a:endParaRPr lang="en-GB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5" name="Rectangle: Rounded Corners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FCBD1B3-C2EA-0C44-52D8-4E34E16DFEF2}"/>
              </a:ext>
            </a:extLst>
          </p:cNvPr>
          <p:cNvSpPr/>
          <p:nvPr/>
        </p:nvSpPr>
        <p:spPr>
          <a:xfrm>
            <a:off x="4622800" y="4044950"/>
            <a:ext cx="2432050" cy="1009650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0"/>
                <a:ea typeface="等线" panose="02010600030101010101" pitchFamily="2" charset="-122"/>
                <a:cs typeface="+mn-cs"/>
              </a:rPr>
              <a:t>Start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B1B9-3AE5-989C-280A-F3365E8F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95" y="5274609"/>
            <a:ext cx="12192000" cy="6025375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B75A92-9485-5D47-F831-8AD76FF2F42A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956708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Structures base template">
  <a:themeElements>
    <a:clrScheme name="Simple Light">
      <a:dk1>
        <a:srgbClr val="FFFFFF"/>
      </a:dk1>
      <a:lt1>
        <a:srgbClr val="161731"/>
      </a:lt1>
      <a:dk2>
        <a:srgbClr val="3130E0"/>
      </a:dk2>
      <a:lt2>
        <a:srgbClr val="6E8FF3"/>
      </a:lt2>
      <a:accent1>
        <a:srgbClr val="6ADC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1016</Words>
  <Application>Microsoft Office PowerPoint</Application>
  <PresentationFormat>Widescreen</PresentationFormat>
  <Paragraphs>87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53" baseType="lpstr">
      <vt:lpstr>Anaheim</vt:lpstr>
      <vt:lpstr>Red Hat Text</vt:lpstr>
      <vt:lpstr>Aptos</vt:lpstr>
      <vt:lpstr>Aptos Display</vt:lpstr>
      <vt:lpstr>Arial</vt:lpstr>
      <vt:lpstr>Bebas Neue</vt:lpstr>
      <vt:lpstr>Calibri</vt:lpstr>
      <vt:lpstr>Calibri Light</vt:lpstr>
      <vt:lpstr>Maven Pro</vt:lpstr>
      <vt:lpstr>Montserrat</vt:lpstr>
      <vt:lpstr>Montserrat Black</vt:lpstr>
      <vt:lpstr>Montserrat ExtraBold</vt:lpstr>
      <vt:lpstr>Montserrat Light</vt:lpstr>
      <vt:lpstr>Nunito Light</vt:lpstr>
      <vt:lpstr>Poppins</vt:lpstr>
      <vt:lpstr>PT Sans</vt:lpstr>
      <vt:lpstr>Titillium Web</vt:lpstr>
      <vt:lpstr>Titillium Web SemiBold</vt:lpstr>
      <vt:lpstr>Office Theme</vt:lpstr>
      <vt:lpstr>Artificial Intelligence (AI) Technology Consulting by Slidesgo</vt:lpstr>
      <vt:lpstr>Celestial</vt:lpstr>
      <vt:lpstr>Structures base template</vt:lpstr>
      <vt:lpstr>大模型在电商场景下的应用的介绍</vt:lpstr>
      <vt:lpstr>ABOUT US</vt:lpstr>
      <vt:lpstr>我们的业务</vt:lpstr>
      <vt:lpstr>关于MANRS和RIPE</vt:lpstr>
      <vt:lpstr>关于MANRS和RIPE</vt:lpstr>
      <vt:lpstr>我们的AI方向合作伙伴：Command AI Limited</vt:lpstr>
      <vt:lpstr>关于我们的合作伙伴</vt:lpstr>
      <vt:lpstr>销售（Marketing）辅助AI</vt:lpstr>
      <vt:lpstr>B2B销售辅助AI演示</vt:lpstr>
      <vt:lpstr>PowerPoint Presentation</vt:lpstr>
      <vt:lpstr>PowerPoint Presentation</vt:lpstr>
      <vt:lpstr>PowerPoint Presentation</vt:lpstr>
      <vt:lpstr>PowerPoint Presentation</vt:lpstr>
      <vt:lpstr>AI潜在客户寻找系统</vt:lpstr>
      <vt:lpstr>PowerPoint Presentation</vt:lpstr>
      <vt:lpstr>AI潜在客户寻找系统</vt:lpstr>
      <vt:lpstr>PowerPoint Presentation</vt:lpstr>
      <vt:lpstr>AI辅助邮件撰写</vt:lpstr>
      <vt:lpstr>PowerPoint Presentation</vt:lpstr>
      <vt:lpstr>Chatbot机器人</vt:lpstr>
      <vt:lpstr>场景化应用</vt:lpstr>
      <vt:lpstr>Chatbot售前机器人演示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实现方式：检索增强生成（RAG）</vt:lpstr>
      <vt:lpstr>Chatbot实现流程图</vt:lpstr>
      <vt:lpstr>方案定制方式概况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Zhang</dc:creator>
  <cp:lastModifiedBy>Brandon Zhang</cp:lastModifiedBy>
  <cp:revision>13</cp:revision>
  <dcterms:created xsi:type="dcterms:W3CDTF">2024-06-29T15:32:20Z</dcterms:created>
  <dcterms:modified xsi:type="dcterms:W3CDTF">2024-07-08T11:44:27Z</dcterms:modified>
</cp:coreProperties>
</file>